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Roboto Thin"/>
      <p:regular r:id="rId21"/>
      <p:bold r:id="rId22"/>
      <p:italic r:id="rId23"/>
      <p:boldItalic r:id="rId24"/>
    </p:embeddedFont>
    <p:embeddedFont>
      <p:font typeface="Roboto Condensed ExtraBold"/>
      <p:bold r:id="rId25"/>
      <p:boldItalic r:id="rId26"/>
    </p:embeddedFont>
    <p:embeddedFont>
      <p:font typeface="Libre Franklin"/>
      <p:regular r:id="rId27"/>
      <p:bold r:id="rId28"/>
      <p:italic r:id="rId29"/>
      <p:boldItalic r:id="rId30"/>
    </p:embeddedFont>
    <p:embeddedFont>
      <p:font typeface="Roboto"/>
      <p:regular r:id="rId31"/>
      <p:bold r:id="rId32"/>
      <p:italic r:id="rId33"/>
      <p:boldItalic r:id="rId34"/>
    </p:embeddedFont>
    <p:embeddedFont>
      <p:font typeface="Poppins"/>
      <p:regular r:id="rId35"/>
      <p:bold r:id="rId36"/>
      <p:italic r:id="rId37"/>
      <p:boldItalic r:id="rId38"/>
    </p:embeddedFont>
    <p:embeddedFont>
      <p:font typeface="Libre Franklin Medium"/>
      <p:regular r:id="rId39"/>
      <p:bold r:id="rId40"/>
      <p:italic r:id="rId41"/>
      <p:boldItalic r:id="rId42"/>
    </p:embeddedFont>
    <p:embeddedFont>
      <p:font typeface="Poppins ExtraBold"/>
      <p:bold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78E720F-E581-46EE-BF96-DF0834F4BDCC}">
  <a:tblStyle styleId="{278E720F-E581-46EE-BF96-DF0834F4BDCC}"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DFD"/>
          </a:solidFill>
        </a:fill>
      </a:tcStyle>
    </a:wholeTbl>
    <a:band1H>
      <a:tcTxStyle/>
      <a:tcStyle>
        <a:fill>
          <a:solidFill>
            <a:srgbClr val="CDD8FB"/>
          </a:solidFill>
        </a:fill>
      </a:tcStyle>
    </a:band1H>
    <a:band2H>
      <a:tcTxStyle/>
    </a:band2H>
    <a:band1V>
      <a:tcTxStyle/>
      <a:tcStyle>
        <a:fill>
          <a:solidFill>
            <a:srgbClr val="CDD8FB"/>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915BA6A3-51A8-4195-9E07-12B3F22895DC}"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ibreFranklinMedium-bold.fntdata"/><Relationship Id="rId20" Type="http://schemas.openxmlformats.org/officeDocument/2006/relationships/slide" Target="slides/slide14.xml"/><Relationship Id="rId42" Type="http://schemas.openxmlformats.org/officeDocument/2006/relationships/font" Target="fonts/LibreFranklinMedium-boldItalic.fntdata"/><Relationship Id="rId41" Type="http://schemas.openxmlformats.org/officeDocument/2006/relationships/font" Target="fonts/LibreFranklinMedium-italic.fntdata"/><Relationship Id="rId22" Type="http://schemas.openxmlformats.org/officeDocument/2006/relationships/font" Target="fonts/RobotoThin-bold.fntdata"/><Relationship Id="rId44" Type="http://schemas.openxmlformats.org/officeDocument/2006/relationships/font" Target="fonts/PoppinsExtraBold-boldItalic.fntdata"/><Relationship Id="rId21" Type="http://schemas.openxmlformats.org/officeDocument/2006/relationships/font" Target="fonts/RobotoThin-regular.fntdata"/><Relationship Id="rId43" Type="http://schemas.openxmlformats.org/officeDocument/2006/relationships/font" Target="fonts/PoppinsExtraBold-bold.fntdata"/><Relationship Id="rId24" Type="http://schemas.openxmlformats.org/officeDocument/2006/relationships/font" Target="fonts/RobotoThin-boldItalic.fntdata"/><Relationship Id="rId23" Type="http://schemas.openxmlformats.org/officeDocument/2006/relationships/font" Target="fonts/RobotoThin-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obotoCondensedExtraBold-boldItalic.fntdata"/><Relationship Id="rId25" Type="http://schemas.openxmlformats.org/officeDocument/2006/relationships/font" Target="fonts/RobotoCondensedExtraBold-bold.fntdata"/><Relationship Id="rId28" Type="http://schemas.openxmlformats.org/officeDocument/2006/relationships/font" Target="fonts/LibreFranklin-bold.fntdata"/><Relationship Id="rId27" Type="http://schemas.openxmlformats.org/officeDocument/2006/relationships/font" Target="fonts/LibreFranklin-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LibreFranklin-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regular.fntdata"/><Relationship Id="rId30" Type="http://schemas.openxmlformats.org/officeDocument/2006/relationships/font" Target="fonts/LibreFranklin-boldItalic.fntdata"/><Relationship Id="rId11" Type="http://schemas.openxmlformats.org/officeDocument/2006/relationships/slide" Target="slides/slide5.xml"/><Relationship Id="rId33" Type="http://schemas.openxmlformats.org/officeDocument/2006/relationships/font" Target="fonts/Roboto-italic.fntdata"/><Relationship Id="rId10" Type="http://schemas.openxmlformats.org/officeDocument/2006/relationships/slide" Target="slides/slide4.xml"/><Relationship Id="rId32" Type="http://schemas.openxmlformats.org/officeDocument/2006/relationships/font" Target="fonts/Roboto-bold.fntdata"/><Relationship Id="rId13" Type="http://schemas.openxmlformats.org/officeDocument/2006/relationships/slide" Target="slides/slide7.xml"/><Relationship Id="rId35" Type="http://schemas.openxmlformats.org/officeDocument/2006/relationships/font" Target="fonts/Poppins-regular.fntdata"/><Relationship Id="rId12" Type="http://schemas.openxmlformats.org/officeDocument/2006/relationships/slide" Target="slides/slide6.xml"/><Relationship Id="rId34" Type="http://schemas.openxmlformats.org/officeDocument/2006/relationships/font" Target="fonts/Roboto-boldItalic.fntdata"/><Relationship Id="rId15" Type="http://schemas.openxmlformats.org/officeDocument/2006/relationships/slide" Target="slides/slide9.xml"/><Relationship Id="rId37" Type="http://schemas.openxmlformats.org/officeDocument/2006/relationships/font" Target="fonts/Poppins-italic.fntdata"/><Relationship Id="rId14" Type="http://schemas.openxmlformats.org/officeDocument/2006/relationships/slide" Target="slides/slide8.xml"/><Relationship Id="rId36" Type="http://schemas.openxmlformats.org/officeDocument/2006/relationships/font" Target="fonts/Poppins-bold.fntdata"/><Relationship Id="rId17" Type="http://schemas.openxmlformats.org/officeDocument/2006/relationships/slide" Target="slides/slide11.xml"/><Relationship Id="rId39" Type="http://schemas.openxmlformats.org/officeDocument/2006/relationships/font" Target="fonts/LibreFranklinMedium-regular.fntdata"/><Relationship Id="rId16" Type="http://schemas.openxmlformats.org/officeDocument/2006/relationships/slide" Target="slides/slide10.xml"/><Relationship Id="rId38" Type="http://schemas.openxmlformats.org/officeDocument/2006/relationships/font" Target="fonts/Poppins-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Hi everyone, I'm Rachit, Sr. R&amp;D at Avail. Today I'll talk about FRIVail, a data availability scheme built on FRI and the Binius stack, and how we're designing it to scale to 10 GB blocks.</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Plan: first the problem and the existing designs, then FRIVail itself, the soundness catch and how we close it, benchmarks, and where we are on rollout.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Let's start with where data availability sampling stands today and why it doesn't get us to 10 GB blocks.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Three things define the landscape.</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First, Ethereum adopted PeerDAS, which is KZG-based.</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Second, other constructions use Merkle commitments and get their security from fraud proofs.</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Third, the costs: every scheme carries some overhead, the deployed PCS-based designs are not post-quantum, and ZK and PCS are still expensive.</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There's been real progress, though: ZODA, FRIDA and Binius on the ZK side. Those are the building blocks we draw 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Comparing the two families side by side.</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KZG gives validity proofs with constant size, but it relies on bilinear pairings, so it's not post-quantum. It's expensive, hard to prove inside ZK, and works over prime fields rather than binary, so it isn't CPU-native. Its overhead is the extra row and column commitments you download for reconstruction.</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Fraud-proof designs are hash-based, so they are post-quantum, and proofs are also constant size. But true finality waits for the challenge period, and an honest node has to rebuild the whole 2k by 2k square, about 4k squared shares, before it can detect and prove mis-encoding.</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Neither scales cleanly to 10 GB.</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Two newer designs worth calling out.</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ZODA is zero-overhead: the encoded rows are themselves the proof of correctness, using a linear code for erasure coding. But it's fraud-proof based, and the ZK-verifiable variants, from the Accidental Computer paper, are very expensive.</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FRIDA builds on FRI, but it's expensive to scale, especially at 10 GB and above. We do borrow one key idea from FRIDA, its sampling fix, which I'll come back to.</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So what does a design need to hit 10 GB per block?</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Zero overhead. Post-quantum, meaning hash-based. A sharded design.</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Where full proving is still too expensive, economic security covers the gap until state-of-the-art proving costs come down.</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And it must keep the fundamental DA properties: erasure coding, reconstruction and opening.</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With those requirements in mind, here's FRIVail.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Five design choices.</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One, binary fields, which make computation extremely fast.</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Two, FRI does the erasure coding internally, so a single FRI commitment is enough to show the encoding is correct, with one catch we'll get to in a moment.</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Three, sharded proving: each shard proves its own row. Those FRI proofs are verified at the economic layer, which is live on mainnet, or at a recursive ZK layer for validity proofs, which is in progress.</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Four, we only erasure-code at the row level. That's a deliberate trade-off to reach 10 GB per block and beyond.</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Five, that gives us effectively unlimited horizontal scaling at the network layer.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End to end, six steps.</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Encode: bytes become a multilinear polynomial, then a Reed-Solomon codeword with 2x blow-up.</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Commit: Merkle roots of the codeword and of every FRI fold layer.</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Prove: FRI folds the codeword down to a terminal codeword, and L random queries check that each fold is consistent.</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Verify: this establishes the codeword is within the unique-decoding radius of one RS codeword.</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Sample: each light-client sample is checked as one extra FRI query at index i.</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Recover: any 50% of the codeword rebuilds the data.</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Step five is where the subtlety is, so let's look at it.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Here's the gap.</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FRI only proves the codeword is close to a valid codeword, so a few positions can still be wrong. A Merkle proof only shows a value sits under the root. Put together, a sampled value could be committed and still not lie on the polynomial.</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The fix, from FRIDA: open each sample as an extra FRI query, with rho r-plus-one equal to QSelect of i. A wrong value then fails some fold check on the way down to the terminal codeword. And that holds for any query, even one the prover chooses.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Visually: the dashed paths are the L FRI queries already in the commitment. The solid path is the opening at index i, which we walk down through every fold layer to the terminal codeword, which is sent in full and checked.</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If the value at i is fake, one of those fold checks breaks. That's why sampling inherits FRI's soundness instead of just Merkle inclusion.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Numbers, all at 2x redundancy.</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Committing a 32 MB row takes about 57 milliseconds, and proving it about 41.</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The part I like most is proof size: going from a 4 MB row to a 32 MB row is 8 times more data, but the proof only grows about 1.5x, from 183 to 274 KB.</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Rollout status. Testnet is live.</a:t>
            </a:r>
            <a:endParaRPr/>
          </a:p>
          <a:p>
            <a:pPr indent="0" lvl="0" marL="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Devnet has been live since July 2024. Mainnet deployment and upgrade are in progress.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Thank you. Happy to take questions. You can reach me at rachit@availproject.org or @privacy_prophet.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idx="1" type="subTitle"/>
          </p:nvPr>
        </p:nvSpPr>
        <p:spPr>
          <a:xfrm>
            <a:off x="457200" y="2413125"/>
            <a:ext cx="8229600" cy="792600"/>
          </a:xfrm>
          <a:prstGeom prst="rect">
            <a:avLst/>
          </a:prstGeom>
          <a:noFill/>
          <a:ln>
            <a:noFill/>
          </a:ln>
          <a:effectLst>
            <a:outerShdw blurRad="257175" rotWithShape="0" algn="bl">
              <a:schemeClr val="lt1"/>
            </a:outerShdw>
          </a:effectLst>
        </p:spPr>
        <p:txBody>
          <a:bodyPr anchorCtr="0" anchor="t" bIns="91425" lIns="91425" spcFirstLastPara="1" rIns="91425" wrap="square" tIns="91425">
            <a:normAutofit/>
          </a:bodyPr>
          <a:lstStyle>
            <a:lvl1pPr lvl="0" algn="ctr">
              <a:lnSpc>
                <a:spcPct val="100000"/>
              </a:lnSpc>
              <a:spcBef>
                <a:spcPts val="0"/>
              </a:spcBef>
              <a:spcAft>
                <a:spcPts val="0"/>
              </a:spcAft>
              <a:buClr>
                <a:srgbClr val="06038D"/>
              </a:buClr>
              <a:buSzPts val="1800"/>
              <a:buFont typeface="Poppins ExtraBold"/>
              <a:buNone/>
              <a:defRPr sz="1800">
                <a:solidFill>
                  <a:srgbClr val="06038D"/>
                </a:solidFill>
                <a:latin typeface="Poppins ExtraBold"/>
                <a:ea typeface="Poppins ExtraBold"/>
                <a:cs typeface="Poppins ExtraBold"/>
                <a:sym typeface="Poppins ExtraBold"/>
              </a:defRPr>
            </a:lvl1pPr>
            <a:lvl2pPr lvl="1" algn="ctr">
              <a:lnSpc>
                <a:spcPct val="100000"/>
              </a:lnSpc>
              <a:spcBef>
                <a:spcPts val="0"/>
              </a:spcBef>
              <a:spcAft>
                <a:spcPts val="0"/>
              </a:spcAft>
              <a:buClr>
                <a:schemeClr val="lt1"/>
              </a:buClr>
              <a:buSzPts val="2600"/>
              <a:buNone/>
              <a:defRPr sz="2600">
                <a:solidFill>
                  <a:schemeClr val="lt1"/>
                </a:solidFill>
              </a:defRPr>
            </a:lvl2pPr>
            <a:lvl3pPr lvl="2" algn="ctr">
              <a:lnSpc>
                <a:spcPct val="100000"/>
              </a:lnSpc>
              <a:spcBef>
                <a:spcPts val="0"/>
              </a:spcBef>
              <a:spcAft>
                <a:spcPts val="0"/>
              </a:spcAft>
              <a:buClr>
                <a:schemeClr val="lt1"/>
              </a:buClr>
              <a:buSzPts val="2600"/>
              <a:buNone/>
              <a:defRPr sz="2600">
                <a:solidFill>
                  <a:schemeClr val="lt1"/>
                </a:solidFill>
              </a:defRPr>
            </a:lvl3pPr>
            <a:lvl4pPr lvl="3" algn="ctr">
              <a:lnSpc>
                <a:spcPct val="100000"/>
              </a:lnSpc>
              <a:spcBef>
                <a:spcPts val="0"/>
              </a:spcBef>
              <a:spcAft>
                <a:spcPts val="0"/>
              </a:spcAft>
              <a:buClr>
                <a:schemeClr val="lt1"/>
              </a:buClr>
              <a:buSzPts val="2600"/>
              <a:buNone/>
              <a:defRPr sz="2600">
                <a:solidFill>
                  <a:schemeClr val="lt1"/>
                </a:solidFill>
              </a:defRPr>
            </a:lvl4pPr>
            <a:lvl5pPr lvl="4" algn="ctr">
              <a:lnSpc>
                <a:spcPct val="100000"/>
              </a:lnSpc>
              <a:spcBef>
                <a:spcPts val="0"/>
              </a:spcBef>
              <a:spcAft>
                <a:spcPts val="0"/>
              </a:spcAft>
              <a:buClr>
                <a:schemeClr val="lt1"/>
              </a:buClr>
              <a:buSzPts val="2600"/>
              <a:buNone/>
              <a:defRPr sz="2600">
                <a:solidFill>
                  <a:schemeClr val="lt1"/>
                </a:solidFill>
              </a:defRPr>
            </a:lvl5pPr>
            <a:lvl6pPr lvl="5" algn="ctr">
              <a:lnSpc>
                <a:spcPct val="100000"/>
              </a:lnSpc>
              <a:spcBef>
                <a:spcPts val="0"/>
              </a:spcBef>
              <a:spcAft>
                <a:spcPts val="0"/>
              </a:spcAft>
              <a:buClr>
                <a:schemeClr val="lt1"/>
              </a:buClr>
              <a:buSzPts val="2600"/>
              <a:buNone/>
              <a:defRPr sz="2600">
                <a:solidFill>
                  <a:schemeClr val="lt1"/>
                </a:solidFill>
              </a:defRPr>
            </a:lvl6pPr>
            <a:lvl7pPr lvl="6" algn="ctr">
              <a:lnSpc>
                <a:spcPct val="100000"/>
              </a:lnSpc>
              <a:spcBef>
                <a:spcPts val="0"/>
              </a:spcBef>
              <a:spcAft>
                <a:spcPts val="0"/>
              </a:spcAft>
              <a:buClr>
                <a:schemeClr val="lt1"/>
              </a:buClr>
              <a:buSzPts val="2600"/>
              <a:buNone/>
              <a:defRPr sz="2600">
                <a:solidFill>
                  <a:schemeClr val="lt1"/>
                </a:solidFill>
              </a:defRPr>
            </a:lvl7pPr>
            <a:lvl8pPr lvl="7" algn="ctr">
              <a:lnSpc>
                <a:spcPct val="100000"/>
              </a:lnSpc>
              <a:spcBef>
                <a:spcPts val="0"/>
              </a:spcBef>
              <a:spcAft>
                <a:spcPts val="0"/>
              </a:spcAft>
              <a:buClr>
                <a:schemeClr val="lt1"/>
              </a:buClr>
              <a:buSzPts val="2600"/>
              <a:buNone/>
              <a:defRPr sz="2600">
                <a:solidFill>
                  <a:schemeClr val="lt1"/>
                </a:solidFill>
              </a:defRPr>
            </a:lvl8pPr>
            <a:lvl9pPr lvl="8" algn="ctr">
              <a:lnSpc>
                <a:spcPct val="100000"/>
              </a:lnSpc>
              <a:spcBef>
                <a:spcPts val="0"/>
              </a:spcBef>
              <a:spcAft>
                <a:spcPts val="0"/>
              </a:spcAft>
              <a:buClr>
                <a:schemeClr val="lt1"/>
              </a:buClr>
              <a:buSzPts val="2600"/>
              <a:buNone/>
              <a:defRPr sz="2600">
                <a:solidFill>
                  <a:schemeClr val="lt1"/>
                </a:solidFill>
              </a:defRPr>
            </a:lvl9pPr>
          </a:lstStyle>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2" name="Google Shape;12;p2"/>
          <p:cNvSpPr txBox="1"/>
          <p:nvPr>
            <p:ph type="title"/>
          </p:nvPr>
        </p:nvSpPr>
        <p:spPr>
          <a:xfrm>
            <a:off x="457200" y="304800"/>
            <a:ext cx="8229600" cy="2076900"/>
          </a:xfrm>
          <a:prstGeom prst="rect">
            <a:avLst/>
          </a:prstGeom>
          <a:noFill/>
          <a:ln>
            <a:noFill/>
          </a:ln>
          <a:effectLst>
            <a:outerShdw blurRad="257175" rotWithShape="0" algn="bl">
              <a:schemeClr val="lt1"/>
            </a:outerShdw>
          </a:effectLst>
        </p:spPr>
        <p:txBody>
          <a:bodyPr anchorCtr="0" anchor="b" bIns="91425" lIns="91425" spcFirstLastPara="1" rIns="91425" wrap="square" tIns="91425">
            <a:normAutofit/>
          </a:bodyPr>
          <a:lstStyle>
            <a:lvl1pPr lvl="0" algn="ctr">
              <a:lnSpc>
                <a:spcPct val="100000"/>
              </a:lnSpc>
              <a:spcBef>
                <a:spcPts val="0"/>
              </a:spcBef>
              <a:spcAft>
                <a:spcPts val="0"/>
              </a:spcAft>
              <a:buClr>
                <a:srgbClr val="06038D"/>
              </a:buClr>
              <a:buSzPts val="3400"/>
              <a:buNone/>
              <a:defRPr sz="3400">
                <a:solidFill>
                  <a:srgbClr val="06038D"/>
                </a:solidFill>
              </a:defRPr>
            </a:lvl1pPr>
            <a:lvl2pPr lvl="1"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2pPr>
            <a:lvl3pPr lvl="2"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3pPr>
            <a:lvl4pPr lvl="3"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4pPr>
            <a:lvl5pPr lvl="4"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5pPr>
            <a:lvl6pPr lvl="5"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6pPr>
            <a:lvl7pPr lvl="6"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7pPr>
            <a:lvl8pPr lvl="7"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8pPr>
            <a:lvl9pPr lvl="8"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9pPr>
          </a:lstStyle>
          <a:p/>
        </p:txBody>
      </p:sp>
      <p:pic>
        <p:nvPicPr>
          <p:cNvPr id="13" name="Google Shape;13;p2"/>
          <p:cNvPicPr preferRelativeResize="0"/>
          <p:nvPr/>
        </p:nvPicPr>
        <p:blipFill rotWithShape="1">
          <a:blip r:embed="rId3">
            <a:alphaModFix/>
          </a:blip>
          <a:srcRect b="0" l="0" r="0" t="0"/>
          <a:stretch/>
        </p:blipFill>
        <p:spPr>
          <a:xfrm>
            <a:off x="0" y="2771763"/>
            <a:ext cx="9144000" cy="23717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type="secHead">
  <p:cSld name="SECTION_HEADER">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457200" y="2150850"/>
            <a:ext cx="8229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000"/>
              <a:buNone/>
              <a:defRPr sz="30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874950" y="533400"/>
            <a:ext cx="7394100" cy="598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36364C"/>
              </a:buClr>
              <a:buSzPts val="2800"/>
              <a:buNone/>
              <a:defRPr sz="2800">
                <a:solidFill>
                  <a:srgbClr val="36364C"/>
                </a:solidFill>
              </a:defRPr>
            </a:lvl1pPr>
            <a:lvl2pPr lvl="1"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2pPr>
            <a:lvl3pPr lvl="2"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3pPr>
            <a:lvl4pPr lvl="3"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4pPr>
            <a:lvl5pPr lvl="4"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5pPr>
            <a:lvl6pPr lvl="5"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6pPr>
            <a:lvl7pPr lvl="6"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7pPr>
            <a:lvl8pPr lvl="7"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8pPr>
            <a:lvl9pPr lvl="8"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9pPr>
          </a:lstStyle>
          <a:p/>
        </p:txBody>
      </p:sp>
      <p:sp>
        <p:nvSpPr>
          <p:cNvPr id="19" name="Google Shape;19;p4"/>
          <p:cNvSpPr txBox="1"/>
          <p:nvPr>
            <p:ph idx="1" type="body"/>
          </p:nvPr>
        </p:nvSpPr>
        <p:spPr>
          <a:xfrm>
            <a:off x="651925" y="1304875"/>
            <a:ext cx="78402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30000"/>
              </a:lnSpc>
              <a:spcBef>
                <a:spcPts val="0"/>
              </a:spcBef>
              <a:spcAft>
                <a:spcPts val="0"/>
              </a:spcAft>
              <a:buClr>
                <a:srgbClr val="36364C"/>
              </a:buClr>
              <a:buSzPts val="1400"/>
              <a:buChar char="●"/>
              <a:defRPr>
                <a:solidFill>
                  <a:srgbClr val="36364C"/>
                </a:solidFill>
              </a:defRPr>
            </a:lvl1pPr>
            <a:lvl2pPr indent="-311150" lvl="1" marL="914400" algn="l">
              <a:lnSpc>
                <a:spcPct val="130000"/>
              </a:lnSpc>
              <a:spcBef>
                <a:spcPts val="0"/>
              </a:spcBef>
              <a:spcAft>
                <a:spcPts val="0"/>
              </a:spcAft>
              <a:buClr>
                <a:srgbClr val="36364C"/>
              </a:buClr>
              <a:buSzPts val="1300"/>
              <a:buChar char="○"/>
              <a:defRPr sz="1300">
                <a:solidFill>
                  <a:srgbClr val="36364C"/>
                </a:solidFill>
              </a:defRPr>
            </a:lvl2pPr>
            <a:lvl3pPr indent="-311150" lvl="2" marL="1371600" algn="l">
              <a:lnSpc>
                <a:spcPct val="130000"/>
              </a:lnSpc>
              <a:spcBef>
                <a:spcPts val="0"/>
              </a:spcBef>
              <a:spcAft>
                <a:spcPts val="0"/>
              </a:spcAft>
              <a:buClr>
                <a:srgbClr val="36364C"/>
              </a:buClr>
              <a:buSzPts val="1300"/>
              <a:buChar char="■"/>
              <a:defRPr sz="1300">
                <a:solidFill>
                  <a:srgbClr val="36364C"/>
                </a:solidFill>
              </a:defRPr>
            </a:lvl3pPr>
            <a:lvl4pPr indent="-304800" lvl="3" marL="1828800" algn="l">
              <a:lnSpc>
                <a:spcPct val="130000"/>
              </a:lnSpc>
              <a:spcBef>
                <a:spcPts val="0"/>
              </a:spcBef>
              <a:spcAft>
                <a:spcPts val="0"/>
              </a:spcAft>
              <a:buClr>
                <a:srgbClr val="36364C"/>
              </a:buClr>
              <a:buSzPts val="1200"/>
              <a:buChar char="●"/>
              <a:defRPr sz="1200">
                <a:solidFill>
                  <a:srgbClr val="36364C"/>
                </a:solidFill>
              </a:defRPr>
            </a:lvl4pPr>
            <a:lvl5pPr indent="-304800" lvl="4" marL="2286000" algn="l">
              <a:lnSpc>
                <a:spcPct val="130000"/>
              </a:lnSpc>
              <a:spcBef>
                <a:spcPts val="0"/>
              </a:spcBef>
              <a:spcAft>
                <a:spcPts val="0"/>
              </a:spcAft>
              <a:buClr>
                <a:srgbClr val="36364C"/>
              </a:buClr>
              <a:buSzPts val="1200"/>
              <a:buChar char="○"/>
              <a:defRPr sz="1200">
                <a:solidFill>
                  <a:srgbClr val="36364C"/>
                </a:solidFill>
              </a:defRPr>
            </a:lvl5pPr>
            <a:lvl6pPr indent="-304800" lvl="5" marL="2743200" algn="l">
              <a:lnSpc>
                <a:spcPct val="130000"/>
              </a:lnSpc>
              <a:spcBef>
                <a:spcPts val="0"/>
              </a:spcBef>
              <a:spcAft>
                <a:spcPts val="0"/>
              </a:spcAft>
              <a:buClr>
                <a:srgbClr val="36364C"/>
              </a:buClr>
              <a:buSzPts val="1200"/>
              <a:buChar char="■"/>
              <a:defRPr sz="1200">
                <a:solidFill>
                  <a:srgbClr val="36364C"/>
                </a:solidFill>
              </a:defRPr>
            </a:lvl6pPr>
            <a:lvl7pPr indent="-304800" lvl="6" marL="3200400" algn="l">
              <a:lnSpc>
                <a:spcPct val="130000"/>
              </a:lnSpc>
              <a:spcBef>
                <a:spcPts val="0"/>
              </a:spcBef>
              <a:spcAft>
                <a:spcPts val="0"/>
              </a:spcAft>
              <a:buClr>
                <a:srgbClr val="36364C"/>
              </a:buClr>
              <a:buSzPts val="1200"/>
              <a:buChar char="●"/>
              <a:defRPr sz="1200">
                <a:solidFill>
                  <a:srgbClr val="36364C"/>
                </a:solidFill>
              </a:defRPr>
            </a:lvl7pPr>
            <a:lvl8pPr indent="-304800" lvl="7" marL="3657600" algn="l">
              <a:lnSpc>
                <a:spcPct val="130000"/>
              </a:lnSpc>
              <a:spcBef>
                <a:spcPts val="0"/>
              </a:spcBef>
              <a:spcAft>
                <a:spcPts val="0"/>
              </a:spcAft>
              <a:buClr>
                <a:srgbClr val="36364C"/>
              </a:buClr>
              <a:buSzPts val="1200"/>
              <a:buChar char="○"/>
              <a:defRPr sz="1200">
                <a:solidFill>
                  <a:srgbClr val="36364C"/>
                </a:solidFill>
              </a:defRPr>
            </a:lvl8pPr>
            <a:lvl9pPr indent="-304800" lvl="8" marL="4114800" algn="l">
              <a:lnSpc>
                <a:spcPct val="130000"/>
              </a:lnSpc>
              <a:spcBef>
                <a:spcPts val="0"/>
              </a:spcBef>
              <a:spcAft>
                <a:spcPts val="0"/>
              </a:spcAft>
              <a:buClr>
                <a:srgbClr val="36364C"/>
              </a:buClr>
              <a:buSzPts val="1200"/>
              <a:buChar char="■"/>
              <a:defRPr sz="1200">
                <a:solidFill>
                  <a:srgbClr val="36364C"/>
                </a:solidFill>
              </a:defRPr>
            </a:lvl9pPr>
          </a:lstStyle>
          <a:p/>
        </p:txBody>
      </p:sp>
      <p:sp>
        <p:nvSpPr>
          <p:cNvPr id="20" name="Google Shape;20;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idx="1" type="body"/>
          </p:nvPr>
        </p:nvSpPr>
        <p:spPr>
          <a:xfrm>
            <a:off x="720549" y="1280150"/>
            <a:ext cx="3752700" cy="3416400"/>
          </a:xfrm>
          <a:prstGeom prst="rect">
            <a:avLst/>
          </a:prstGeom>
          <a:noFill/>
          <a:ln>
            <a:noFill/>
          </a:ln>
        </p:spPr>
        <p:txBody>
          <a:bodyPr anchorCtr="0" anchor="t" bIns="91425" lIns="91425" spcFirstLastPara="1" rIns="91425" wrap="square" tIns="91425">
            <a:normAutofit/>
          </a:bodyPr>
          <a:lstStyle>
            <a:lvl1pPr indent="-311150" lvl="0" marL="457200" algn="l">
              <a:lnSpc>
                <a:spcPct val="130000"/>
              </a:lnSpc>
              <a:spcBef>
                <a:spcPts val="0"/>
              </a:spcBef>
              <a:spcAft>
                <a:spcPts val="0"/>
              </a:spcAft>
              <a:buSzPts val="1300"/>
              <a:buChar char="●"/>
              <a:defRPr sz="1300"/>
            </a:lvl1pPr>
            <a:lvl2pPr indent="-304800" lvl="1" marL="914400" algn="l">
              <a:lnSpc>
                <a:spcPct val="130000"/>
              </a:lnSpc>
              <a:spcBef>
                <a:spcPts val="0"/>
              </a:spcBef>
              <a:spcAft>
                <a:spcPts val="0"/>
              </a:spcAft>
              <a:buSzPts val="1200"/>
              <a:buChar char="○"/>
              <a:defRPr sz="1200"/>
            </a:lvl2pPr>
            <a:lvl3pPr indent="-304800" lvl="2" marL="1371600" algn="l">
              <a:lnSpc>
                <a:spcPct val="130000"/>
              </a:lnSpc>
              <a:spcBef>
                <a:spcPts val="0"/>
              </a:spcBef>
              <a:spcAft>
                <a:spcPts val="0"/>
              </a:spcAft>
              <a:buSzPts val="1200"/>
              <a:buChar char="■"/>
              <a:defRPr sz="1200"/>
            </a:lvl3pPr>
            <a:lvl4pPr indent="-304800" lvl="3" marL="1828800" algn="l">
              <a:lnSpc>
                <a:spcPct val="130000"/>
              </a:lnSpc>
              <a:spcBef>
                <a:spcPts val="0"/>
              </a:spcBef>
              <a:spcAft>
                <a:spcPts val="0"/>
              </a:spcAft>
              <a:buSzPts val="1200"/>
              <a:buChar char="●"/>
              <a:defRPr sz="1200"/>
            </a:lvl4pPr>
            <a:lvl5pPr indent="-304800" lvl="4" marL="2286000" algn="l">
              <a:lnSpc>
                <a:spcPct val="130000"/>
              </a:lnSpc>
              <a:spcBef>
                <a:spcPts val="0"/>
              </a:spcBef>
              <a:spcAft>
                <a:spcPts val="0"/>
              </a:spcAft>
              <a:buSzPts val="1200"/>
              <a:buChar char="○"/>
              <a:defRPr sz="1200"/>
            </a:lvl5pPr>
            <a:lvl6pPr indent="-304800" lvl="5" marL="2743200" algn="l">
              <a:lnSpc>
                <a:spcPct val="130000"/>
              </a:lnSpc>
              <a:spcBef>
                <a:spcPts val="0"/>
              </a:spcBef>
              <a:spcAft>
                <a:spcPts val="0"/>
              </a:spcAft>
              <a:buSzPts val="1200"/>
              <a:buChar char="■"/>
              <a:defRPr sz="1200"/>
            </a:lvl6pPr>
            <a:lvl7pPr indent="-304800" lvl="6" marL="3200400" algn="l">
              <a:lnSpc>
                <a:spcPct val="130000"/>
              </a:lnSpc>
              <a:spcBef>
                <a:spcPts val="0"/>
              </a:spcBef>
              <a:spcAft>
                <a:spcPts val="0"/>
              </a:spcAft>
              <a:buSzPts val="1200"/>
              <a:buChar char="●"/>
              <a:defRPr sz="1200"/>
            </a:lvl7pPr>
            <a:lvl8pPr indent="-304800" lvl="7" marL="3657600" algn="l">
              <a:lnSpc>
                <a:spcPct val="130000"/>
              </a:lnSpc>
              <a:spcBef>
                <a:spcPts val="0"/>
              </a:spcBef>
              <a:spcAft>
                <a:spcPts val="0"/>
              </a:spcAft>
              <a:buSzPts val="1200"/>
              <a:buChar char="○"/>
              <a:defRPr sz="1200"/>
            </a:lvl8pPr>
            <a:lvl9pPr indent="-304800" lvl="8" marL="4114800" algn="l">
              <a:lnSpc>
                <a:spcPct val="130000"/>
              </a:lnSpc>
              <a:spcBef>
                <a:spcPts val="0"/>
              </a:spcBef>
              <a:spcAft>
                <a:spcPts val="0"/>
              </a:spcAft>
              <a:buSzPts val="1200"/>
              <a:buChar char="■"/>
              <a:defRPr sz="1200"/>
            </a:lvl9pPr>
          </a:lstStyle>
          <a:p/>
        </p:txBody>
      </p:sp>
      <p:sp>
        <p:nvSpPr>
          <p:cNvPr id="23" name="Google Shape;23;p5"/>
          <p:cNvSpPr txBox="1"/>
          <p:nvPr>
            <p:ph idx="2" type="body"/>
          </p:nvPr>
        </p:nvSpPr>
        <p:spPr>
          <a:xfrm>
            <a:off x="4680000" y="1280150"/>
            <a:ext cx="3792300" cy="3416400"/>
          </a:xfrm>
          <a:prstGeom prst="rect">
            <a:avLst/>
          </a:prstGeom>
          <a:noFill/>
          <a:ln>
            <a:noFill/>
          </a:ln>
        </p:spPr>
        <p:txBody>
          <a:bodyPr anchorCtr="0" anchor="t" bIns="91425" lIns="91425" spcFirstLastPara="1" rIns="91425" wrap="square" tIns="91425">
            <a:normAutofit/>
          </a:bodyPr>
          <a:lstStyle>
            <a:lvl1pPr indent="-311150" lvl="0" marL="457200" algn="l">
              <a:lnSpc>
                <a:spcPct val="130000"/>
              </a:lnSpc>
              <a:spcBef>
                <a:spcPts val="0"/>
              </a:spcBef>
              <a:spcAft>
                <a:spcPts val="0"/>
              </a:spcAft>
              <a:buSzPts val="1300"/>
              <a:buChar char="●"/>
              <a:defRPr sz="1300"/>
            </a:lvl1pPr>
            <a:lvl2pPr indent="-304800" lvl="1" marL="914400" algn="l">
              <a:lnSpc>
                <a:spcPct val="130000"/>
              </a:lnSpc>
              <a:spcBef>
                <a:spcPts val="0"/>
              </a:spcBef>
              <a:spcAft>
                <a:spcPts val="0"/>
              </a:spcAft>
              <a:buSzPts val="1200"/>
              <a:buChar char="○"/>
              <a:defRPr sz="1200"/>
            </a:lvl2pPr>
            <a:lvl3pPr indent="-304800" lvl="2" marL="1371600" algn="l">
              <a:lnSpc>
                <a:spcPct val="130000"/>
              </a:lnSpc>
              <a:spcBef>
                <a:spcPts val="0"/>
              </a:spcBef>
              <a:spcAft>
                <a:spcPts val="0"/>
              </a:spcAft>
              <a:buSzPts val="1200"/>
              <a:buChar char="■"/>
              <a:defRPr sz="1200"/>
            </a:lvl3pPr>
            <a:lvl4pPr indent="-304800" lvl="3" marL="1828800" algn="l">
              <a:lnSpc>
                <a:spcPct val="130000"/>
              </a:lnSpc>
              <a:spcBef>
                <a:spcPts val="0"/>
              </a:spcBef>
              <a:spcAft>
                <a:spcPts val="0"/>
              </a:spcAft>
              <a:buSzPts val="1200"/>
              <a:buChar char="●"/>
              <a:defRPr sz="1200"/>
            </a:lvl4pPr>
            <a:lvl5pPr indent="-304800" lvl="4" marL="2286000" algn="l">
              <a:lnSpc>
                <a:spcPct val="130000"/>
              </a:lnSpc>
              <a:spcBef>
                <a:spcPts val="0"/>
              </a:spcBef>
              <a:spcAft>
                <a:spcPts val="0"/>
              </a:spcAft>
              <a:buSzPts val="1200"/>
              <a:buChar char="○"/>
              <a:defRPr sz="1200"/>
            </a:lvl5pPr>
            <a:lvl6pPr indent="-304800" lvl="5" marL="2743200" algn="l">
              <a:lnSpc>
                <a:spcPct val="130000"/>
              </a:lnSpc>
              <a:spcBef>
                <a:spcPts val="0"/>
              </a:spcBef>
              <a:spcAft>
                <a:spcPts val="0"/>
              </a:spcAft>
              <a:buSzPts val="1200"/>
              <a:buChar char="■"/>
              <a:defRPr sz="1200"/>
            </a:lvl6pPr>
            <a:lvl7pPr indent="-304800" lvl="6" marL="3200400" algn="l">
              <a:lnSpc>
                <a:spcPct val="130000"/>
              </a:lnSpc>
              <a:spcBef>
                <a:spcPts val="0"/>
              </a:spcBef>
              <a:spcAft>
                <a:spcPts val="0"/>
              </a:spcAft>
              <a:buSzPts val="1200"/>
              <a:buChar char="●"/>
              <a:defRPr sz="1200"/>
            </a:lvl7pPr>
            <a:lvl8pPr indent="-304800" lvl="7" marL="3657600" algn="l">
              <a:lnSpc>
                <a:spcPct val="130000"/>
              </a:lnSpc>
              <a:spcBef>
                <a:spcPts val="0"/>
              </a:spcBef>
              <a:spcAft>
                <a:spcPts val="0"/>
              </a:spcAft>
              <a:buSzPts val="1200"/>
              <a:buChar char="○"/>
              <a:defRPr sz="1200"/>
            </a:lvl8pPr>
            <a:lvl9pPr indent="-304800" lvl="8" marL="4114800" algn="l">
              <a:lnSpc>
                <a:spcPct val="130000"/>
              </a:lnSpc>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5"/>
          <p:cNvSpPr txBox="1"/>
          <p:nvPr>
            <p:ph type="title"/>
          </p:nvPr>
        </p:nvSpPr>
        <p:spPr>
          <a:xfrm>
            <a:off x="874950" y="533400"/>
            <a:ext cx="7394100" cy="598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36364C"/>
              </a:buClr>
              <a:buSzPts val="2800"/>
              <a:buNone/>
              <a:defRPr sz="2800">
                <a:solidFill>
                  <a:srgbClr val="36364C"/>
                </a:solidFill>
              </a:defRPr>
            </a:lvl1pPr>
            <a:lvl2pPr lvl="1"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2pPr>
            <a:lvl3pPr lvl="2"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3pPr>
            <a:lvl4pPr lvl="3"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4pPr>
            <a:lvl5pPr lvl="4"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5pPr>
            <a:lvl6pPr lvl="5"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6pPr>
            <a:lvl7pPr lvl="6"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7pPr>
            <a:lvl8pPr lvl="7"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8pPr>
            <a:lvl9pPr lvl="8"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with a main point left">
  <p:cSld name="ONE_COLUMN_TEXT_2">
    <p:spTree>
      <p:nvGrpSpPr>
        <p:cNvPr id="26" name="Shape 26"/>
        <p:cNvGrpSpPr/>
        <p:nvPr/>
      </p:nvGrpSpPr>
      <p:grpSpPr>
        <a:xfrm>
          <a:off x="0" y="0"/>
          <a:ext cx="0" cy="0"/>
          <a:chOff x="0" y="0"/>
          <a:chExt cx="0" cy="0"/>
        </a:xfrm>
      </p:grpSpPr>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8" name="Google Shape;28;p6"/>
          <p:cNvSpPr txBox="1"/>
          <p:nvPr>
            <p:ph idx="1" type="body"/>
          </p:nvPr>
        </p:nvSpPr>
        <p:spPr>
          <a:xfrm>
            <a:off x="4859150" y="694800"/>
            <a:ext cx="3693000" cy="3834300"/>
          </a:xfrm>
          <a:prstGeom prst="rect">
            <a:avLst/>
          </a:prstGeom>
          <a:noFill/>
          <a:ln>
            <a:noFill/>
          </a:ln>
        </p:spPr>
        <p:txBody>
          <a:bodyPr anchorCtr="0" anchor="ctr" bIns="91425" lIns="91425" spcFirstLastPara="1" rIns="91425" wrap="square" tIns="91425">
            <a:normAutofit/>
          </a:bodyPr>
          <a:lstStyle>
            <a:lvl1pPr indent="-311150" lvl="0" marL="457200" algn="l">
              <a:lnSpc>
                <a:spcPct val="130000"/>
              </a:lnSpc>
              <a:spcBef>
                <a:spcPts val="0"/>
              </a:spcBef>
              <a:spcAft>
                <a:spcPts val="0"/>
              </a:spcAft>
              <a:buSzPts val="1300"/>
              <a:buChar char="●"/>
              <a:defRPr sz="1300"/>
            </a:lvl1pPr>
            <a:lvl2pPr indent="-304800" lvl="1" marL="914400" algn="l">
              <a:lnSpc>
                <a:spcPct val="130000"/>
              </a:lnSpc>
              <a:spcBef>
                <a:spcPts val="0"/>
              </a:spcBef>
              <a:spcAft>
                <a:spcPts val="0"/>
              </a:spcAft>
              <a:buSzPts val="1200"/>
              <a:buChar char="○"/>
              <a:defRPr sz="1200"/>
            </a:lvl2pPr>
            <a:lvl3pPr indent="-298450" lvl="2" marL="1371600" algn="l">
              <a:lnSpc>
                <a:spcPct val="130000"/>
              </a:lnSpc>
              <a:spcBef>
                <a:spcPts val="0"/>
              </a:spcBef>
              <a:spcAft>
                <a:spcPts val="0"/>
              </a:spcAft>
              <a:buSzPts val="1100"/>
              <a:buChar char="■"/>
              <a:defRPr sz="1100"/>
            </a:lvl3pPr>
            <a:lvl4pPr indent="-304800" lvl="3" marL="1828800" algn="l">
              <a:lnSpc>
                <a:spcPct val="130000"/>
              </a:lnSpc>
              <a:spcBef>
                <a:spcPts val="0"/>
              </a:spcBef>
              <a:spcAft>
                <a:spcPts val="0"/>
              </a:spcAft>
              <a:buSzPts val="1200"/>
              <a:buChar char="●"/>
              <a:defRPr sz="1200"/>
            </a:lvl4pPr>
            <a:lvl5pPr indent="-304800" lvl="4" marL="2286000" algn="l">
              <a:lnSpc>
                <a:spcPct val="130000"/>
              </a:lnSpc>
              <a:spcBef>
                <a:spcPts val="0"/>
              </a:spcBef>
              <a:spcAft>
                <a:spcPts val="0"/>
              </a:spcAft>
              <a:buSzPts val="1200"/>
              <a:buChar char="○"/>
              <a:defRPr sz="1200"/>
            </a:lvl5pPr>
            <a:lvl6pPr indent="-304800" lvl="5" marL="2743200" algn="l">
              <a:lnSpc>
                <a:spcPct val="130000"/>
              </a:lnSpc>
              <a:spcBef>
                <a:spcPts val="0"/>
              </a:spcBef>
              <a:spcAft>
                <a:spcPts val="0"/>
              </a:spcAft>
              <a:buSzPts val="1200"/>
              <a:buChar char="■"/>
              <a:defRPr sz="1200"/>
            </a:lvl6pPr>
            <a:lvl7pPr indent="-304800" lvl="6" marL="3200400" algn="l">
              <a:lnSpc>
                <a:spcPct val="130000"/>
              </a:lnSpc>
              <a:spcBef>
                <a:spcPts val="0"/>
              </a:spcBef>
              <a:spcAft>
                <a:spcPts val="0"/>
              </a:spcAft>
              <a:buSzPts val="1200"/>
              <a:buChar char="●"/>
              <a:defRPr sz="1200"/>
            </a:lvl7pPr>
            <a:lvl8pPr indent="-304800" lvl="7" marL="3657600" algn="l">
              <a:lnSpc>
                <a:spcPct val="130000"/>
              </a:lnSpc>
              <a:spcBef>
                <a:spcPts val="0"/>
              </a:spcBef>
              <a:spcAft>
                <a:spcPts val="0"/>
              </a:spcAft>
              <a:buSzPts val="1200"/>
              <a:buChar char="○"/>
              <a:defRPr sz="1200"/>
            </a:lvl8pPr>
            <a:lvl9pPr indent="-304800" lvl="8" marL="4114800" algn="l">
              <a:lnSpc>
                <a:spcPct val="130000"/>
              </a:lnSpc>
              <a:spcBef>
                <a:spcPts val="0"/>
              </a:spcBef>
              <a:spcAft>
                <a:spcPts val="0"/>
              </a:spcAft>
              <a:buSzPts val="1200"/>
              <a:buChar char="■"/>
              <a:defRPr sz="1200"/>
            </a:lvl9pPr>
          </a:lstStyle>
          <a:p/>
        </p:txBody>
      </p:sp>
      <p:pic>
        <p:nvPicPr>
          <p:cNvPr id="29" name="Google Shape;29;p6" title="Devcon-8-India-slides-template-1-7.jpg"/>
          <p:cNvPicPr preferRelativeResize="0"/>
          <p:nvPr/>
        </p:nvPicPr>
        <p:blipFill rotWithShape="1">
          <a:blip r:embed="rId2">
            <a:alphaModFix/>
          </a:blip>
          <a:srcRect b="0" l="0" r="0" t="0"/>
          <a:stretch/>
        </p:blipFill>
        <p:spPr>
          <a:xfrm>
            <a:off x="0" y="0"/>
            <a:ext cx="4572000" cy="5143500"/>
          </a:xfrm>
          <a:prstGeom prst="rect">
            <a:avLst/>
          </a:prstGeom>
          <a:noFill/>
          <a:ln>
            <a:noFill/>
          </a:ln>
        </p:spPr>
      </p:pic>
      <p:sp>
        <p:nvSpPr>
          <p:cNvPr id="30" name="Google Shape;30;p6"/>
          <p:cNvSpPr txBox="1"/>
          <p:nvPr>
            <p:ph type="title"/>
          </p:nvPr>
        </p:nvSpPr>
        <p:spPr>
          <a:xfrm>
            <a:off x="587375" y="694800"/>
            <a:ext cx="3693000" cy="3753900"/>
          </a:xfrm>
          <a:prstGeom prst="rect">
            <a:avLst/>
          </a:prstGeom>
          <a:noFill/>
          <a:ln>
            <a:noFill/>
          </a:ln>
        </p:spPr>
        <p:txBody>
          <a:bodyPr anchorCtr="0" anchor="ctr" bIns="91425" lIns="91425" spcFirstLastPara="1" rIns="91425" wrap="square" tIns="91425">
            <a:normAutofit/>
          </a:bodyPr>
          <a:lstStyle>
            <a:lvl1pPr lvl="0" algn="r">
              <a:lnSpc>
                <a:spcPct val="100000"/>
              </a:lnSpc>
              <a:spcBef>
                <a:spcPts val="0"/>
              </a:spcBef>
              <a:spcAft>
                <a:spcPts val="0"/>
              </a:spcAft>
              <a:buClr>
                <a:schemeClr val="lt1"/>
              </a:buClr>
              <a:buSzPts val="2400"/>
              <a:buNone/>
              <a:defRPr sz="2400">
                <a:solidFill>
                  <a:schemeClr val="lt1"/>
                </a:solidFill>
              </a:defRPr>
            </a:lvl1pPr>
            <a:lvl2pPr lvl="1" algn="r">
              <a:lnSpc>
                <a:spcPct val="100000"/>
              </a:lnSpc>
              <a:spcBef>
                <a:spcPts val="0"/>
              </a:spcBef>
              <a:spcAft>
                <a:spcPts val="0"/>
              </a:spcAft>
              <a:buSzPts val="2400"/>
              <a:buNone/>
              <a:defRPr sz="2400"/>
            </a:lvl2pPr>
            <a:lvl3pPr lvl="2" algn="r">
              <a:lnSpc>
                <a:spcPct val="100000"/>
              </a:lnSpc>
              <a:spcBef>
                <a:spcPts val="0"/>
              </a:spcBef>
              <a:spcAft>
                <a:spcPts val="0"/>
              </a:spcAft>
              <a:buSzPts val="2400"/>
              <a:buNone/>
              <a:defRPr sz="2400"/>
            </a:lvl3pPr>
            <a:lvl4pPr lvl="3" algn="r">
              <a:lnSpc>
                <a:spcPct val="100000"/>
              </a:lnSpc>
              <a:spcBef>
                <a:spcPts val="0"/>
              </a:spcBef>
              <a:spcAft>
                <a:spcPts val="0"/>
              </a:spcAft>
              <a:buSzPts val="2400"/>
              <a:buNone/>
              <a:defRPr sz="2400"/>
            </a:lvl4pPr>
            <a:lvl5pPr lvl="4" algn="r">
              <a:lnSpc>
                <a:spcPct val="100000"/>
              </a:lnSpc>
              <a:spcBef>
                <a:spcPts val="0"/>
              </a:spcBef>
              <a:spcAft>
                <a:spcPts val="0"/>
              </a:spcAft>
              <a:buSzPts val="2400"/>
              <a:buNone/>
              <a:defRPr sz="2400"/>
            </a:lvl5pPr>
            <a:lvl6pPr lvl="5" algn="r">
              <a:lnSpc>
                <a:spcPct val="100000"/>
              </a:lnSpc>
              <a:spcBef>
                <a:spcPts val="0"/>
              </a:spcBef>
              <a:spcAft>
                <a:spcPts val="0"/>
              </a:spcAft>
              <a:buSzPts val="2400"/>
              <a:buNone/>
              <a:defRPr sz="2400"/>
            </a:lvl6pPr>
            <a:lvl7pPr lvl="6" algn="r">
              <a:lnSpc>
                <a:spcPct val="100000"/>
              </a:lnSpc>
              <a:spcBef>
                <a:spcPts val="0"/>
              </a:spcBef>
              <a:spcAft>
                <a:spcPts val="0"/>
              </a:spcAft>
              <a:buSzPts val="2400"/>
              <a:buNone/>
              <a:defRPr sz="2400"/>
            </a:lvl7pPr>
            <a:lvl8pPr lvl="7" algn="r">
              <a:lnSpc>
                <a:spcPct val="100000"/>
              </a:lnSpc>
              <a:spcBef>
                <a:spcPts val="0"/>
              </a:spcBef>
              <a:spcAft>
                <a:spcPts val="0"/>
              </a:spcAft>
              <a:buSzPts val="2400"/>
              <a:buNone/>
              <a:defRPr sz="2400"/>
            </a:lvl8pPr>
            <a:lvl9pPr lvl="8" algn="r">
              <a:lnSpc>
                <a:spcPct val="100000"/>
              </a:lnSpc>
              <a:spcBef>
                <a:spcPts val="0"/>
              </a:spcBef>
              <a:spcAft>
                <a:spcPts val="0"/>
              </a:spcAft>
              <a:buSzPts val="2400"/>
              <a:buNone/>
              <a:defRPr sz="24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SECTION_HEADER_1_1_1">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7"/>
          <p:cNvSpPr txBox="1"/>
          <p:nvPr>
            <p:ph type="title"/>
          </p:nvPr>
        </p:nvSpPr>
        <p:spPr>
          <a:xfrm>
            <a:off x="457200" y="2150850"/>
            <a:ext cx="8229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000"/>
              <a:buNone/>
              <a:defRPr sz="3000">
                <a:solidFill>
                  <a:schemeClr val="lt1"/>
                </a:solidFill>
              </a:defRPr>
            </a:lvl1pPr>
            <a:lvl2pPr lvl="1" algn="ctr">
              <a:lnSpc>
                <a:spcPct val="100000"/>
              </a:lnSpc>
              <a:spcBef>
                <a:spcPts val="0"/>
              </a:spcBef>
              <a:spcAft>
                <a:spcPts val="0"/>
              </a:spcAft>
              <a:buClr>
                <a:srgbClr val="36364C"/>
              </a:buClr>
              <a:buSzPts val="3600"/>
              <a:buNone/>
              <a:defRPr sz="3600">
                <a:solidFill>
                  <a:srgbClr val="36364C"/>
                </a:solidFill>
              </a:defRPr>
            </a:lvl2pPr>
            <a:lvl3pPr lvl="2" algn="ctr">
              <a:lnSpc>
                <a:spcPct val="100000"/>
              </a:lnSpc>
              <a:spcBef>
                <a:spcPts val="0"/>
              </a:spcBef>
              <a:spcAft>
                <a:spcPts val="0"/>
              </a:spcAft>
              <a:buClr>
                <a:srgbClr val="36364C"/>
              </a:buClr>
              <a:buSzPts val="3600"/>
              <a:buNone/>
              <a:defRPr sz="3600">
                <a:solidFill>
                  <a:srgbClr val="36364C"/>
                </a:solidFill>
              </a:defRPr>
            </a:lvl3pPr>
            <a:lvl4pPr lvl="3" algn="ctr">
              <a:lnSpc>
                <a:spcPct val="100000"/>
              </a:lnSpc>
              <a:spcBef>
                <a:spcPts val="0"/>
              </a:spcBef>
              <a:spcAft>
                <a:spcPts val="0"/>
              </a:spcAft>
              <a:buClr>
                <a:srgbClr val="36364C"/>
              </a:buClr>
              <a:buSzPts val="3600"/>
              <a:buNone/>
              <a:defRPr sz="3600">
                <a:solidFill>
                  <a:srgbClr val="36364C"/>
                </a:solidFill>
              </a:defRPr>
            </a:lvl4pPr>
            <a:lvl5pPr lvl="4" algn="ctr">
              <a:lnSpc>
                <a:spcPct val="100000"/>
              </a:lnSpc>
              <a:spcBef>
                <a:spcPts val="0"/>
              </a:spcBef>
              <a:spcAft>
                <a:spcPts val="0"/>
              </a:spcAft>
              <a:buClr>
                <a:srgbClr val="36364C"/>
              </a:buClr>
              <a:buSzPts val="3600"/>
              <a:buNone/>
              <a:defRPr sz="3600">
                <a:solidFill>
                  <a:srgbClr val="36364C"/>
                </a:solidFill>
              </a:defRPr>
            </a:lvl5pPr>
            <a:lvl6pPr lvl="5" algn="ctr">
              <a:lnSpc>
                <a:spcPct val="100000"/>
              </a:lnSpc>
              <a:spcBef>
                <a:spcPts val="0"/>
              </a:spcBef>
              <a:spcAft>
                <a:spcPts val="0"/>
              </a:spcAft>
              <a:buClr>
                <a:srgbClr val="36364C"/>
              </a:buClr>
              <a:buSzPts val="3600"/>
              <a:buNone/>
              <a:defRPr sz="3600">
                <a:solidFill>
                  <a:srgbClr val="36364C"/>
                </a:solidFill>
              </a:defRPr>
            </a:lvl6pPr>
            <a:lvl7pPr lvl="6" algn="ctr">
              <a:lnSpc>
                <a:spcPct val="100000"/>
              </a:lnSpc>
              <a:spcBef>
                <a:spcPts val="0"/>
              </a:spcBef>
              <a:spcAft>
                <a:spcPts val="0"/>
              </a:spcAft>
              <a:buClr>
                <a:srgbClr val="36364C"/>
              </a:buClr>
              <a:buSzPts val="3600"/>
              <a:buNone/>
              <a:defRPr sz="3600">
                <a:solidFill>
                  <a:srgbClr val="36364C"/>
                </a:solidFill>
              </a:defRPr>
            </a:lvl7pPr>
            <a:lvl8pPr lvl="7" algn="ctr">
              <a:lnSpc>
                <a:spcPct val="100000"/>
              </a:lnSpc>
              <a:spcBef>
                <a:spcPts val="0"/>
              </a:spcBef>
              <a:spcAft>
                <a:spcPts val="0"/>
              </a:spcAft>
              <a:buClr>
                <a:srgbClr val="36364C"/>
              </a:buClr>
              <a:buSzPts val="3600"/>
              <a:buNone/>
              <a:defRPr sz="3600">
                <a:solidFill>
                  <a:srgbClr val="36364C"/>
                </a:solidFill>
              </a:defRPr>
            </a:lvl8pPr>
            <a:lvl9pPr lvl="8" algn="ctr">
              <a:lnSpc>
                <a:spcPct val="100000"/>
              </a:lnSpc>
              <a:spcBef>
                <a:spcPts val="0"/>
              </a:spcBef>
              <a:spcAft>
                <a:spcPts val="0"/>
              </a:spcAft>
              <a:buClr>
                <a:srgbClr val="36364C"/>
              </a:buClr>
              <a:buSzPts val="3600"/>
              <a:buNone/>
              <a:defRPr sz="3600">
                <a:solidFill>
                  <a:srgbClr val="36364C"/>
                </a:solidFill>
              </a:defRPr>
            </a:lvl9pPr>
          </a:lstStyle>
          <a:p/>
        </p:txBody>
      </p:sp>
      <p:sp>
        <p:nvSpPr>
          <p:cNvPr id="33" name="Google Shape;33;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with a main point right 1">
  <p:cSld name="ONE_COLUMN_TEXT_1_1_1">
    <p:spTree>
      <p:nvGrpSpPr>
        <p:cNvPr id="34" name="Shape 34"/>
        <p:cNvGrpSpPr/>
        <p:nvPr/>
      </p:nvGrpSpPr>
      <p:grpSpPr>
        <a:xfrm>
          <a:off x="0" y="0"/>
          <a:ext cx="0" cy="0"/>
          <a:chOff x="0" y="0"/>
          <a:chExt cx="0" cy="0"/>
        </a:xfrm>
      </p:grpSpPr>
      <p:sp>
        <p:nvSpPr>
          <p:cNvPr id="35" name="Google Shape;3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36" name="Google Shape;36;p8"/>
          <p:cNvSpPr txBox="1"/>
          <p:nvPr>
            <p:ph idx="1" type="body"/>
          </p:nvPr>
        </p:nvSpPr>
        <p:spPr>
          <a:xfrm>
            <a:off x="651850" y="617600"/>
            <a:ext cx="3733200" cy="4014300"/>
          </a:xfrm>
          <a:prstGeom prst="rect">
            <a:avLst/>
          </a:prstGeom>
          <a:noFill/>
          <a:ln>
            <a:noFill/>
          </a:ln>
        </p:spPr>
        <p:txBody>
          <a:bodyPr anchorCtr="0" anchor="ctr" bIns="91425" lIns="91425" spcFirstLastPara="1" rIns="91425" wrap="square" tIns="91425">
            <a:normAutofit/>
          </a:bodyPr>
          <a:lstStyle>
            <a:lvl1pPr indent="-311150" lvl="0" marL="457200" algn="l">
              <a:lnSpc>
                <a:spcPct val="130000"/>
              </a:lnSpc>
              <a:spcBef>
                <a:spcPts val="0"/>
              </a:spcBef>
              <a:spcAft>
                <a:spcPts val="0"/>
              </a:spcAft>
              <a:buSzPts val="1300"/>
              <a:buChar char="●"/>
              <a:defRPr sz="1300"/>
            </a:lvl1pPr>
            <a:lvl2pPr indent="-304800" lvl="1" marL="914400" algn="l">
              <a:lnSpc>
                <a:spcPct val="130000"/>
              </a:lnSpc>
              <a:spcBef>
                <a:spcPts val="0"/>
              </a:spcBef>
              <a:spcAft>
                <a:spcPts val="0"/>
              </a:spcAft>
              <a:buSzPts val="1200"/>
              <a:buChar char="○"/>
              <a:defRPr sz="1200"/>
            </a:lvl2pPr>
            <a:lvl3pPr indent="-298450" lvl="2" marL="1371600" algn="l">
              <a:lnSpc>
                <a:spcPct val="130000"/>
              </a:lnSpc>
              <a:spcBef>
                <a:spcPts val="0"/>
              </a:spcBef>
              <a:spcAft>
                <a:spcPts val="0"/>
              </a:spcAft>
              <a:buSzPts val="1100"/>
              <a:buChar char="■"/>
              <a:defRPr sz="1100"/>
            </a:lvl3pPr>
            <a:lvl4pPr indent="-304800" lvl="3" marL="1828800" algn="l">
              <a:lnSpc>
                <a:spcPct val="130000"/>
              </a:lnSpc>
              <a:spcBef>
                <a:spcPts val="0"/>
              </a:spcBef>
              <a:spcAft>
                <a:spcPts val="0"/>
              </a:spcAft>
              <a:buSzPts val="1200"/>
              <a:buChar char="●"/>
              <a:defRPr sz="1200"/>
            </a:lvl4pPr>
            <a:lvl5pPr indent="-304800" lvl="4" marL="2286000" algn="l">
              <a:lnSpc>
                <a:spcPct val="130000"/>
              </a:lnSpc>
              <a:spcBef>
                <a:spcPts val="0"/>
              </a:spcBef>
              <a:spcAft>
                <a:spcPts val="0"/>
              </a:spcAft>
              <a:buSzPts val="1200"/>
              <a:buChar char="○"/>
              <a:defRPr sz="1200"/>
            </a:lvl5pPr>
            <a:lvl6pPr indent="-304800" lvl="5" marL="2743200" algn="l">
              <a:lnSpc>
                <a:spcPct val="130000"/>
              </a:lnSpc>
              <a:spcBef>
                <a:spcPts val="0"/>
              </a:spcBef>
              <a:spcAft>
                <a:spcPts val="0"/>
              </a:spcAft>
              <a:buSzPts val="1200"/>
              <a:buChar char="■"/>
              <a:defRPr sz="1200"/>
            </a:lvl6pPr>
            <a:lvl7pPr indent="-304800" lvl="6" marL="3200400" algn="l">
              <a:lnSpc>
                <a:spcPct val="130000"/>
              </a:lnSpc>
              <a:spcBef>
                <a:spcPts val="0"/>
              </a:spcBef>
              <a:spcAft>
                <a:spcPts val="0"/>
              </a:spcAft>
              <a:buSzPts val="1200"/>
              <a:buChar char="●"/>
              <a:defRPr sz="1200"/>
            </a:lvl7pPr>
            <a:lvl8pPr indent="-304800" lvl="7" marL="3657600" algn="l">
              <a:lnSpc>
                <a:spcPct val="130000"/>
              </a:lnSpc>
              <a:spcBef>
                <a:spcPts val="0"/>
              </a:spcBef>
              <a:spcAft>
                <a:spcPts val="0"/>
              </a:spcAft>
              <a:buSzPts val="1200"/>
              <a:buChar char="○"/>
              <a:defRPr sz="1200"/>
            </a:lvl8pPr>
            <a:lvl9pPr indent="-304800" lvl="8" marL="4114800" algn="l">
              <a:lnSpc>
                <a:spcPct val="130000"/>
              </a:lnSpc>
              <a:spcBef>
                <a:spcPts val="0"/>
              </a:spcBef>
              <a:spcAft>
                <a:spcPts val="0"/>
              </a:spcAft>
              <a:buSzPts val="1200"/>
              <a:buChar char="■"/>
              <a:defRPr sz="1200"/>
            </a:lvl9pPr>
          </a:lstStyle>
          <a:p/>
        </p:txBody>
      </p:sp>
      <p:pic>
        <p:nvPicPr>
          <p:cNvPr id="37" name="Google Shape;37;p8" title="Devcon-8-India-slides-template-1-10.jpg"/>
          <p:cNvPicPr preferRelativeResize="0"/>
          <p:nvPr/>
        </p:nvPicPr>
        <p:blipFill rotWithShape="1">
          <a:blip r:embed="rId2">
            <a:alphaModFix/>
          </a:blip>
          <a:srcRect b="0" l="0" r="0" t="0"/>
          <a:stretch/>
        </p:blipFill>
        <p:spPr>
          <a:xfrm>
            <a:off x="4572000" y="0"/>
            <a:ext cx="4572000" cy="5143500"/>
          </a:xfrm>
          <a:prstGeom prst="rect">
            <a:avLst/>
          </a:prstGeom>
          <a:noFill/>
          <a:ln>
            <a:noFill/>
          </a:ln>
        </p:spPr>
      </p:pic>
      <p:sp>
        <p:nvSpPr>
          <p:cNvPr id="38" name="Google Shape;38;p8"/>
          <p:cNvSpPr txBox="1"/>
          <p:nvPr>
            <p:ph type="title"/>
          </p:nvPr>
        </p:nvSpPr>
        <p:spPr>
          <a:xfrm>
            <a:off x="4837000" y="768000"/>
            <a:ext cx="3733200" cy="36075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2400"/>
              <a:buNone/>
              <a:defRPr sz="2400">
                <a:solidFill>
                  <a:schemeClr val="lt1"/>
                </a:solidFill>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9"/>
          <p:cNvSpPr txBox="1"/>
          <p:nvPr>
            <p:ph type="title"/>
          </p:nvPr>
        </p:nvSpPr>
        <p:spPr>
          <a:xfrm>
            <a:off x="703375" y="935400"/>
            <a:ext cx="7737300" cy="3272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000"/>
              <a:buNone/>
              <a:defRPr sz="30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1" name="Google Shape;4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10"/>
          <p:cNvSpPr txBox="1"/>
          <p:nvPr>
            <p:ph type="title"/>
          </p:nvPr>
        </p:nvSpPr>
        <p:spPr>
          <a:xfrm>
            <a:off x="874950" y="533400"/>
            <a:ext cx="7394100" cy="598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36364C"/>
              </a:buClr>
              <a:buSzPts val="2800"/>
              <a:buNone/>
              <a:defRPr sz="2800">
                <a:solidFill>
                  <a:srgbClr val="36364C"/>
                </a:solidFill>
              </a:defRPr>
            </a:lvl1pPr>
            <a:lvl2pPr lvl="1"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2pPr>
            <a:lvl3pPr lvl="2"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3pPr>
            <a:lvl4pPr lvl="3"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4pPr>
            <a:lvl5pPr lvl="4"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5pPr>
            <a:lvl6pPr lvl="5"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6pPr>
            <a:lvl7pPr lvl="6"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7pPr>
            <a:lvl8pPr lvl="7"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8pPr>
            <a:lvl9pPr lvl="8" algn="l">
              <a:lnSpc>
                <a:spcPct val="100000"/>
              </a:lnSpc>
              <a:spcBef>
                <a:spcPts val="0"/>
              </a:spcBef>
              <a:spcAft>
                <a:spcPts val="0"/>
              </a:spcAft>
              <a:buClr>
                <a:schemeClr val="lt1"/>
              </a:buClr>
              <a:buSzPts val="2800"/>
              <a:buFont typeface="Poppins ExtraBold"/>
              <a:buNone/>
              <a:defRPr sz="2800">
                <a:solidFill>
                  <a:schemeClr val="lt1"/>
                </a:solidFill>
                <a:latin typeface="Poppins ExtraBold"/>
                <a:ea typeface="Poppins ExtraBold"/>
                <a:cs typeface="Poppins ExtraBold"/>
                <a:sym typeface="Poppins ExtraBold"/>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h12cff9ac6d510815_54_0)">
    <p:bg>
      <p:bgPr>
        <a:blipFill>
          <a:blip r:embed="rId2">
            <a:alphaModFix/>
          </a:blip>
          <a:stretch>
            <a:fillRect/>
          </a:stretch>
        </a:blipFill>
      </p:bgPr>
    </p:bg>
    <p:spTree>
      <p:nvGrpSpPr>
        <p:cNvPr id="45" name="Shape 45"/>
        <p:cNvGrpSpPr/>
        <p:nvPr/>
      </p:nvGrpSpPr>
      <p:grpSpPr>
        <a:xfrm>
          <a:off x="0" y="0"/>
          <a:ext cx="0" cy="0"/>
          <a:chOff x="0" y="0"/>
          <a:chExt cx="0" cy="0"/>
        </a:xfrm>
      </p:grpSpPr>
      <p:sp>
        <p:nvSpPr>
          <p:cNvPr id="46" name="Google Shape;46;p11"/>
          <p:cNvSpPr txBox="1"/>
          <p:nvPr>
            <p:ph idx="1" type="subTitle"/>
          </p:nvPr>
        </p:nvSpPr>
        <p:spPr>
          <a:xfrm>
            <a:off x="457200" y="2413125"/>
            <a:ext cx="8229600" cy="792600"/>
          </a:xfrm>
          <a:prstGeom prst="rect">
            <a:avLst/>
          </a:prstGeom>
          <a:noFill/>
          <a:ln>
            <a:noFill/>
          </a:ln>
          <a:effectLst>
            <a:outerShdw blurRad="257175" rotWithShape="0" algn="bl">
              <a:schemeClr val="lt1"/>
            </a:outerShdw>
          </a:effectLst>
        </p:spPr>
        <p:txBody>
          <a:bodyPr anchorCtr="0" anchor="t" bIns="91425" lIns="91425" spcFirstLastPara="1" rIns="91425" wrap="square" tIns="91425">
            <a:normAutofit/>
          </a:bodyPr>
          <a:lstStyle>
            <a:lvl1pPr lvl="0" algn="ctr">
              <a:lnSpc>
                <a:spcPct val="100000"/>
              </a:lnSpc>
              <a:spcBef>
                <a:spcPts val="0"/>
              </a:spcBef>
              <a:spcAft>
                <a:spcPts val="0"/>
              </a:spcAft>
              <a:buClr>
                <a:srgbClr val="06038D"/>
              </a:buClr>
              <a:buSzPts val="1800"/>
              <a:buFont typeface="Poppins ExtraBold"/>
              <a:buNone/>
              <a:defRPr sz="1800">
                <a:solidFill>
                  <a:srgbClr val="06038D"/>
                </a:solidFill>
                <a:latin typeface="Poppins ExtraBold"/>
                <a:ea typeface="Poppins ExtraBold"/>
                <a:cs typeface="Poppins ExtraBold"/>
                <a:sym typeface="Poppins ExtraBold"/>
              </a:defRPr>
            </a:lvl1pPr>
            <a:lvl2pPr lvl="1" algn="ctr">
              <a:lnSpc>
                <a:spcPct val="100000"/>
              </a:lnSpc>
              <a:spcBef>
                <a:spcPts val="0"/>
              </a:spcBef>
              <a:spcAft>
                <a:spcPts val="0"/>
              </a:spcAft>
              <a:buClr>
                <a:schemeClr val="lt1"/>
              </a:buClr>
              <a:buSzPts val="2600"/>
              <a:buNone/>
              <a:defRPr sz="2600">
                <a:solidFill>
                  <a:schemeClr val="lt1"/>
                </a:solidFill>
              </a:defRPr>
            </a:lvl2pPr>
            <a:lvl3pPr lvl="2" algn="ctr">
              <a:lnSpc>
                <a:spcPct val="100000"/>
              </a:lnSpc>
              <a:spcBef>
                <a:spcPts val="0"/>
              </a:spcBef>
              <a:spcAft>
                <a:spcPts val="0"/>
              </a:spcAft>
              <a:buClr>
                <a:schemeClr val="lt1"/>
              </a:buClr>
              <a:buSzPts val="2600"/>
              <a:buNone/>
              <a:defRPr sz="2600">
                <a:solidFill>
                  <a:schemeClr val="lt1"/>
                </a:solidFill>
              </a:defRPr>
            </a:lvl3pPr>
            <a:lvl4pPr lvl="3" algn="ctr">
              <a:lnSpc>
                <a:spcPct val="100000"/>
              </a:lnSpc>
              <a:spcBef>
                <a:spcPts val="0"/>
              </a:spcBef>
              <a:spcAft>
                <a:spcPts val="0"/>
              </a:spcAft>
              <a:buClr>
                <a:schemeClr val="lt1"/>
              </a:buClr>
              <a:buSzPts val="2600"/>
              <a:buNone/>
              <a:defRPr sz="2600">
                <a:solidFill>
                  <a:schemeClr val="lt1"/>
                </a:solidFill>
              </a:defRPr>
            </a:lvl4pPr>
            <a:lvl5pPr lvl="4" algn="ctr">
              <a:lnSpc>
                <a:spcPct val="100000"/>
              </a:lnSpc>
              <a:spcBef>
                <a:spcPts val="0"/>
              </a:spcBef>
              <a:spcAft>
                <a:spcPts val="0"/>
              </a:spcAft>
              <a:buClr>
                <a:schemeClr val="lt1"/>
              </a:buClr>
              <a:buSzPts val="2600"/>
              <a:buNone/>
              <a:defRPr sz="2600">
                <a:solidFill>
                  <a:schemeClr val="lt1"/>
                </a:solidFill>
              </a:defRPr>
            </a:lvl5pPr>
            <a:lvl6pPr lvl="5" algn="ctr">
              <a:lnSpc>
                <a:spcPct val="100000"/>
              </a:lnSpc>
              <a:spcBef>
                <a:spcPts val="0"/>
              </a:spcBef>
              <a:spcAft>
                <a:spcPts val="0"/>
              </a:spcAft>
              <a:buClr>
                <a:schemeClr val="lt1"/>
              </a:buClr>
              <a:buSzPts val="2600"/>
              <a:buNone/>
              <a:defRPr sz="2600">
                <a:solidFill>
                  <a:schemeClr val="lt1"/>
                </a:solidFill>
              </a:defRPr>
            </a:lvl6pPr>
            <a:lvl7pPr lvl="6" algn="ctr">
              <a:lnSpc>
                <a:spcPct val="100000"/>
              </a:lnSpc>
              <a:spcBef>
                <a:spcPts val="0"/>
              </a:spcBef>
              <a:spcAft>
                <a:spcPts val="0"/>
              </a:spcAft>
              <a:buClr>
                <a:schemeClr val="lt1"/>
              </a:buClr>
              <a:buSzPts val="2600"/>
              <a:buNone/>
              <a:defRPr sz="2600">
                <a:solidFill>
                  <a:schemeClr val="lt1"/>
                </a:solidFill>
              </a:defRPr>
            </a:lvl7pPr>
            <a:lvl8pPr lvl="7" algn="ctr">
              <a:lnSpc>
                <a:spcPct val="100000"/>
              </a:lnSpc>
              <a:spcBef>
                <a:spcPts val="0"/>
              </a:spcBef>
              <a:spcAft>
                <a:spcPts val="0"/>
              </a:spcAft>
              <a:buClr>
                <a:schemeClr val="lt1"/>
              </a:buClr>
              <a:buSzPts val="2600"/>
              <a:buNone/>
              <a:defRPr sz="2600">
                <a:solidFill>
                  <a:schemeClr val="lt1"/>
                </a:solidFill>
              </a:defRPr>
            </a:lvl8pPr>
            <a:lvl9pPr lvl="8" algn="ctr">
              <a:lnSpc>
                <a:spcPct val="100000"/>
              </a:lnSpc>
              <a:spcBef>
                <a:spcPts val="0"/>
              </a:spcBef>
              <a:spcAft>
                <a:spcPts val="0"/>
              </a:spcAft>
              <a:buClr>
                <a:schemeClr val="lt1"/>
              </a:buClr>
              <a:buSzPts val="2600"/>
              <a:buNone/>
              <a:defRPr sz="2600">
                <a:solidFill>
                  <a:schemeClr val="lt1"/>
                </a:solidFill>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11"/>
          <p:cNvSpPr txBox="1"/>
          <p:nvPr>
            <p:ph type="title"/>
          </p:nvPr>
        </p:nvSpPr>
        <p:spPr>
          <a:xfrm>
            <a:off x="457200" y="304800"/>
            <a:ext cx="8229600" cy="2076900"/>
          </a:xfrm>
          <a:prstGeom prst="rect">
            <a:avLst/>
          </a:prstGeom>
          <a:noFill/>
          <a:ln>
            <a:noFill/>
          </a:ln>
          <a:effectLst>
            <a:outerShdw blurRad="257175" rotWithShape="0" algn="bl">
              <a:schemeClr val="lt1"/>
            </a:outerShdw>
          </a:effectLst>
        </p:spPr>
        <p:txBody>
          <a:bodyPr anchorCtr="0" anchor="b" bIns="91425" lIns="91425" spcFirstLastPara="1" rIns="91425" wrap="square" tIns="91425">
            <a:normAutofit/>
          </a:bodyPr>
          <a:lstStyle>
            <a:lvl1pPr lvl="0" algn="ctr">
              <a:lnSpc>
                <a:spcPct val="100000"/>
              </a:lnSpc>
              <a:spcBef>
                <a:spcPts val="0"/>
              </a:spcBef>
              <a:spcAft>
                <a:spcPts val="0"/>
              </a:spcAft>
              <a:buClr>
                <a:srgbClr val="06038D"/>
              </a:buClr>
              <a:buSzPts val="3400"/>
              <a:buNone/>
              <a:defRPr sz="3400">
                <a:solidFill>
                  <a:srgbClr val="06038D"/>
                </a:solidFill>
              </a:defRPr>
            </a:lvl1pPr>
            <a:lvl2pPr lvl="1"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2pPr>
            <a:lvl3pPr lvl="2"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3pPr>
            <a:lvl4pPr lvl="3"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4pPr>
            <a:lvl5pPr lvl="4"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5pPr>
            <a:lvl6pPr lvl="5"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6pPr>
            <a:lvl7pPr lvl="6"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7pPr>
            <a:lvl8pPr lvl="7"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8pPr>
            <a:lvl9pPr lvl="8" algn="ctr">
              <a:lnSpc>
                <a:spcPct val="100000"/>
              </a:lnSpc>
              <a:spcBef>
                <a:spcPts val="0"/>
              </a:spcBef>
              <a:spcAft>
                <a:spcPts val="0"/>
              </a:spcAft>
              <a:buSzPts val="2800"/>
              <a:buFont typeface="Roboto Condensed ExtraBold"/>
              <a:buNone/>
              <a:defRPr sz="2800">
                <a:latin typeface="Roboto Condensed ExtraBold"/>
                <a:ea typeface="Roboto Condensed ExtraBold"/>
                <a:cs typeface="Roboto Condensed ExtraBold"/>
                <a:sym typeface="Roboto Condensed ExtraBold"/>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
    <p:bg>
      <p:bgPr>
        <a:blipFill>
          <a:blip r:embed="rId2">
            <a:alphaModFix/>
          </a:blip>
          <a:stretch>
            <a:fillRect/>
          </a:stretch>
        </a:blipFill>
      </p:bgPr>
    </p:bg>
    <p:spTree>
      <p:nvGrpSpPr>
        <p:cNvPr id="49" name="Shape 49"/>
        <p:cNvGrpSpPr/>
        <p:nvPr/>
      </p:nvGrpSpPr>
      <p:grpSpPr>
        <a:xfrm>
          <a:off x="0" y="0"/>
          <a:ext cx="0" cy="0"/>
          <a:chOff x="0" y="0"/>
          <a:chExt cx="0" cy="0"/>
        </a:xfrm>
      </p:grpSpPr>
      <p:sp>
        <p:nvSpPr>
          <p:cNvPr id="50" name="Google Shape;50;p12"/>
          <p:cNvSpPr txBox="1"/>
          <p:nvPr>
            <p:ph type="title"/>
          </p:nvPr>
        </p:nvSpPr>
        <p:spPr>
          <a:xfrm>
            <a:off x="457200" y="2150850"/>
            <a:ext cx="8229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000"/>
              <a:buNone/>
              <a:defRPr sz="30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51" name="Google Shape;5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SECTION_HEADER_1_1">
    <p:bg>
      <p:bgPr>
        <a:blipFill>
          <a:blip r:embed="rId2">
            <a:alphaModFix/>
          </a:blip>
          <a:stretch>
            <a:fillRect/>
          </a:stretch>
        </a:blipFill>
      </p:bgPr>
    </p:bg>
    <p:spTree>
      <p:nvGrpSpPr>
        <p:cNvPr id="52" name="Shape 52"/>
        <p:cNvGrpSpPr/>
        <p:nvPr/>
      </p:nvGrpSpPr>
      <p:grpSpPr>
        <a:xfrm>
          <a:off x="0" y="0"/>
          <a:ext cx="0" cy="0"/>
          <a:chOff x="0" y="0"/>
          <a:chExt cx="0" cy="0"/>
        </a:xfrm>
      </p:grpSpPr>
      <p:sp>
        <p:nvSpPr>
          <p:cNvPr id="53" name="Google Shape;53;p13"/>
          <p:cNvSpPr txBox="1"/>
          <p:nvPr>
            <p:ph type="title"/>
          </p:nvPr>
        </p:nvSpPr>
        <p:spPr>
          <a:xfrm>
            <a:off x="457200" y="2150850"/>
            <a:ext cx="8229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000"/>
              <a:buNone/>
              <a:defRPr sz="30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54" name="Google Shape;54;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with an image left">
  <p:cSld name="ONE_COLUMN_TEXT">
    <p:spTree>
      <p:nvGrpSpPr>
        <p:cNvPr id="55" name="Shape 55"/>
        <p:cNvGrpSpPr/>
        <p:nvPr/>
      </p:nvGrpSpPr>
      <p:grpSpPr>
        <a:xfrm>
          <a:off x="0" y="0"/>
          <a:ext cx="0" cy="0"/>
          <a:chOff x="0" y="0"/>
          <a:chExt cx="0" cy="0"/>
        </a:xfrm>
      </p:grpSpPr>
      <p:sp>
        <p:nvSpPr>
          <p:cNvPr id="56" name="Google Shape;5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7" name="Google Shape;57;p14"/>
          <p:cNvSpPr/>
          <p:nvPr>
            <p:ph idx="2" type="pic"/>
          </p:nvPr>
        </p:nvSpPr>
        <p:spPr>
          <a:xfrm>
            <a:off x="0" y="0"/>
            <a:ext cx="4562100" cy="5143500"/>
          </a:xfrm>
          <a:prstGeom prst="rect">
            <a:avLst/>
          </a:prstGeom>
          <a:noFill/>
          <a:ln>
            <a:noFill/>
          </a:ln>
        </p:spPr>
      </p:sp>
      <p:sp>
        <p:nvSpPr>
          <p:cNvPr id="58" name="Google Shape;58;p14"/>
          <p:cNvSpPr txBox="1"/>
          <p:nvPr>
            <p:ph type="title"/>
          </p:nvPr>
        </p:nvSpPr>
        <p:spPr>
          <a:xfrm>
            <a:off x="4859150" y="631325"/>
            <a:ext cx="3718800" cy="1212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59" name="Google Shape;59;p14"/>
          <p:cNvSpPr txBox="1"/>
          <p:nvPr>
            <p:ph idx="1" type="body"/>
          </p:nvPr>
        </p:nvSpPr>
        <p:spPr>
          <a:xfrm>
            <a:off x="4859150" y="1888700"/>
            <a:ext cx="3718800" cy="2743200"/>
          </a:xfrm>
          <a:prstGeom prst="rect">
            <a:avLst/>
          </a:prstGeom>
          <a:noFill/>
          <a:ln>
            <a:noFill/>
          </a:ln>
        </p:spPr>
        <p:txBody>
          <a:bodyPr anchorCtr="0" anchor="t" bIns="91425" lIns="91425" spcFirstLastPara="1" rIns="91425" wrap="square" tIns="91425">
            <a:normAutofit/>
          </a:bodyPr>
          <a:lstStyle>
            <a:lvl1pPr indent="-311150" lvl="0" marL="457200" algn="l">
              <a:lnSpc>
                <a:spcPct val="130000"/>
              </a:lnSpc>
              <a:spcBef>
                <a:spcPts val="0"/>
              </a:spcBef>
              <a:spcAft>
                <a:spcPts val="0"/>
              </a:spcAft>
              <a:buSzPts val="1300"/>
              <a:buChar char="●"/>
              <a:defRPr sz="1300"/>
            </a:lvl1pPr>
            <a:lvl2pPr indent="-304800" lvl="1" marL="914400" algn="l">
              <a:lnSpc>
                <a:spcPct val="130000"/>
              </a:lnSpc>
              <a:spcBef>
                <a:spcPts val="0"/>
              </a:spcBef>
              <a:spcAft>
                <a:spcPts val="0"/>
              </a:spcAft>
              <a:buSzPts val="1200"/>
              <a:buChar char="○"/>
              <a:defRPr sz="1200"/>
            </a:lvl2pPr>
            <a:lvl3pPr indent="-298450" lvl="2" marL="1371600" algn="l">
              <a:lnSpc>
                <a:spcPct val="130000"/>
              </a:lnSpc>
              <a:spcBef>
                <a:spcPts val="0"/>
              </a:spcBef>
              <a:spcAft>
                <a:spcPts val="0"/>
              </a:spcAft>
              <a:buSzPts val="1100"/>
              <a:buChar char="■"/>
              <a:defRPr sz="1100"/>
            </a:lvl3pPr>
            <a:lvl4pPr indent="-304800" lvl="3" marL="1828800" algn="l">
              <a:lnSpc>
                <a:spcPct val="130000"/>
              </a:lnSpc>
              <a:spcBef>
                <a:spcPts val="0"/>
              </a:spcBef>
              <a:spcAft>
                <a:spcPts val="0"/>
              </a:spcAft>
              <a:buSzPts val="1200"/>
              <a:buChar char="●"/>
              <a:defRPr sz="1200"/>
            </a:lvl4pPr>
            <a:lvl5pPr indent="-304800" lvl="4" marL="2286000" algn="l">
              <a:lnSpc>
                <a:spcPct val="130000"/>
              </a:lnSpc>
              <a:spcBef>
                <a:spcPts val="0"/>
              </a:spcBef>
              <a:spcAft>
                <a:spcPts val="0"/>
              </a:spcAft>
              <a:buSzPts val="1200"/>
              <a:buChar char="○"/>
              <a:defRPr sz="1200"/>
            </a:lvl5pPr>
            <a:lvl6pPr indent="-304800" lvl="5" marL="2743200" algn="l">
              <a:lnSpc>
                <a:spcPct val="130000"/>
              </a:lnSpc>
              <a:spcBef>
                <a:spcPts val="0"/>
              </a:spcBef>
              <a:spcAft>
                <a:spcPts val="0"/>
              </a:spcAft>
              <a:buSzPts val="1200"/>
              <a:buChar char="■"/>
              <a:defRPr sz="1200"/>
            </a:lvl6pPr>
            <a:lvl7pPr indent="-304800" lvl="6" marL="3200400" algn="l">
              <a:lnSpc>
                <a:spcPct val="130000"/>
              </a:lnSpc>
              <a:spcBef>
                <a:spcPts val="0"/>
              </a:spcBef>
              <a:spcAft>
                <a:spcPts val="0"/>
              </a:spcAft>
              <a:buSzPts val="1200"/>
              <a:buChar char="●"/>
              <a:defRPr sz="1200"/>
            </a:lvl7pPr>
            <a:lvl8pPr indent="-304800" lvl="7" marL="3657600" algn="l">
              <a:lnSpc>
                <a:spcPct val="130000"/>
              </a:lnSpc>
              <a:spcBef>
                <a:spcPts val="0"/>
              </a:spcBef>
              <a:spcAft>
                <a:spcPts val="0"/>
              </a:spcAft>
              <a:buSzPts val="1200"/>
              <a:buChar char="○"/>
              <a:defRPr sz="1200"/>
            </a:lvl8pPr>
            <a:lvl9pPr indent="-304800" lvl="8" marL="4114800" algn="l">
              <a:lnSpc>
                <a:spcPct val="130000"/>
              </a:lnSpc>
              <a:spcBef>
                <a:spcPts val="0"/>
              </a:spcBef>
              <a:spcAft>
                <a:spcPts val="0"/>
              </a:spcAft>
              <a:buSzPts val="1200"/>
              <a:buChar char="■"/>
              <a:defRPr sz="12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with an image right">
  <p:cSld name="ONE_COLUMN_TEXT_1">
    <p:spTree>
      <p:nvGrpSpPr>
        <p:cNvPr id="60" name="Shape 60"/>
        <p:cNvGrpSpPr/>
        <p:nvPr/>
      </p:nvGrpSpPr>
      <p:grpSpPr>
        <a:xfrm>
          <a:off x="0" y="0"/>
          <a:ext cx="0" cy="0"/>
          <a:chOff x="0" y="0"/>
          <a:chExt cx="0" cy="0"/>
        </a:xfrm>
      </p:grpSpPr>
      <p:sp>
        <p:nvSpPr>
          <p:cNvPr id="61" name="Google Shape;61;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62" name="Google Shape;62;p15"/>
          <p:cNvSpPr/>
          <p:nvPr>
            <p:ph idx="2" type="pic"/>
          </p:nvPr>
        </p:nvSpPr>
        <p:spPr>
          <a:xfrm>
            <a:off x="4582100" y="0"/>
            <a:ext cx="4562100" cy="5143500"/>
          </a:xfrm>
          <a:prstGeom prst="rect">
            <a:avLst/>
          </a:prstGeom>
          <a:noFill/>
          <a:ln>
            <a:noFill/>
          </a:ln>
        </p:spPr>
      </p:sp>
      <p:sp>
        <p:nvSpPr>
          <p:cNvPr id="63" name="Google Shape;63;p15"/>
          <p:cNvSpPr txBox="1"/>
          <p:nvPr>
            <p:ph type="title"/>
          </p:nvPr>
        </p:nvSpPr>
        <p:spPr>
          <a:xfrm>
            <a:off x="660500" y="631325"/>
            <a:ext cx="3724500" cy="1212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4" name="Google Shape;64;p15"/>
          <p:cNvSpPr txBox="1"/>
          <p:nvPr>
            <p:ph idx="1" type="body"/>
          </p:nvPr>
        </p:nvSpPr>
        <p:spPr>
          <a:xfrm>
            <a:off x="660549" y="1888700"/>
            <a:ext cx="3724500" cy="2743200"/>
          </a:xfrm>
          <a:prstGeom prst="rect">
            <a:avLst/>
          </a:prstGeom>
          <a:noFill/>
          <a:ln>
            <a:noFill/>
          </a:ln>
        </p:spPr>
        <p:txBody>
          <a:bodyPr anchorCtr="0" anchor="t" bIns="91425" lIns="91425" spcFirstLastPara="1" rIns="91425" wrap="square" tIns="91425">
            <a:normAutofit/>
          </a:bodyPr>
          <a:lstStyle>
            <a:lvl1pPr indent="-311150" lvl="0" marL="457200" algn="l">
              <a:lnSpc>
                <a:spcPct val="130000"/>
              </a:lnSpc>
              <a:spcBef>
                <a:spcPts val="0"/>
              </a:spcBef>
              <a:spcAft>
                <a:spcPts val="0"/>
              </a:spcAft>
              <a:buSzPts val="1300"/>
              <a:buChar char="●"/>
              <a:defRPr sz="1300"/>
            </a:lvl1pPr>
            <a:lvl2pPr indent="-304800" lvl="1" marL="914400" algn="l">
              <a:lnSpc>
                <a:spcPct val="130000"/>
              </a:lnSpc>
              <a:spcBef>
                <a:spcPts val="0"/>
              </a:spcBef>
              <a:spcAft>
                <a:spcPts val="0"/>
              </a:spcAft>
              <a:buSzPts val="1200"/>
              <a:buChar char="○"/>
              <a:defRPr sz="1200"/>
            </a:lvl2pPr>
            <a:lvl3pPr indent="-298450" lvl="2" marL="1371600" algn="l">
              <a:lnSpc>
                <a:spcPct val="130000"/>
              </a:lnSpc>
              <a:spcBef>
                <a:spcPts val="0"/>
              </a:spcBef>
              <a:spcAft>
                <a:spcPts val="0"/>
              </a:spcAft>
              <a:buSzPts val="1100"/>
              <a:buChar char="■"/>
              <a:defRPr sz="1100"/>
            </a:lvl3pPr>
            <a:lvl4pPr indent="-304800" lvl="3" marL="1828800" algn="l">
              <a:lnSpc>
                <a:spcPct val="130000"/>
              </a:lnSpc>
              <a:spcBef>
                <a:spcPts val="0"/>
              </a:spcBef>
              <a:spcAft>
                <a:spcPts val="0"/>
              </a:spcAft>
              <a:buSzPts val="1200"/>
              <a:buChar char="●"/>
              <a:defRPr sz="1200"/>
            </a:lvl4pPr>
            <a:lvl5pPr indent="-304800" lvl="4" marL="2286000" algn="l">
              <a:lnSpc>
                <a:spcPct val="130000"/>
              </a:lnSpc>
              <a:spcBef>
                <a:spcPts val="0"/>
              </a:spcBef>
              <a:spcAft>
                <a:spcPts val="0"/>
              </a:spcAft>
              <a:buSzPts val="1200"/>
              <a:buChar char="○"/>
              <a:defRPr sz="1200"/>
            </a:lvl5pPr>
            <a:lvl6pPr indent="-304800" lvl="5" marL="2743200" algn="l">
              <a:lnSpc>
                <a:spcPct val="130000"/>
              </a:lnSpc>
              <a:spcBef>
                <a:spcPts val="0"/>
              </a:spcBef>
              <a:spcAft>
                <a:spcPts val="0"/>
              </a:spcAft>
              <a:buSzPts val="1200"/>
              <a:buChar char="■"/>
              <a:defRPr sz="1200"/>
            </a:lvl6pPr>
            <a:lvl7pPr indent="-304800" lvl="6" marL="3200400" algn="l">
              <a:lnSpc>
                <a:spcPct val="130000"/>
              </a:lnSpc>
              <a:spcBef>
                <a:spcPts val="0"/>
              </a:spcBef>
              <a:spcAft>
                <a:spcPts val="0"/>
              </a:spcAft>
              <a:buSzPts val="1200"/>
              <a:buChar char="●"/>
              <a:defRPr sz="1200"/>
            </a:lvl7pPr>
            <a:lvl8pPr indent="-304800" lvl="7" marL="3657600" algn="l">
              <a:lnSpc>
                <a:spcPct val="130000"/>
              </a:lnSpc>
              <a:spcBef>
                <a:spcPts val="0"/>
              </a:spcBef>
              <a:spcAft>
                <a:spcPts val="0"/>
              </a:spcAft>
              <a:buSzPts val="1200"/>
              <a:buChar char="○"/>
              <a:defRPr sz="1200"/>
            </a:lvl8pPr>
            <a:lvl9pPr indent="-304800" lvl="8" marL="4114800" algn="l">
              <a:lnSpc>
                <a:spcPct val="130000"/>
              </a:lnSpc>
              <a:spcBef>
                <a:spcPts val="0"/>
              </a:spcBef>
              <a:spcAft>
                <a:spcPts val="0"/>
              </a:spcAft>
              <a:buSzPts val="1200"/>
              <a:buChar char="■"/>
              <a:defRPr sz="12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with a main point right">
  <p:cSld name="ONE_COLUMN_TEXT_1_1">
    <p:spTree>
      <p:nvGrpSpPr>
        <p:cNvPr id="65" name="Shape 65"/>
        <p:cNvGrpSpPr/>
        <p:nvPr/>
      </p:nvGrpSpPr>
      <p:grpSpPr>
        <a:xfrm>
          <a:off x="0" y="0"/>
          <a:ext cx="0" cy="0"/>
          <a:chOff x="0" y="0"/>
          <a:chExt cx="0" cy="0"/>
        </a:xfrm>
      </p:grpSpPr>
      <p:sp>
        <p:nvSpPr>
          <p:cNvPr id="66" name="Google Shape;6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67" name="Google Shape;67;p16"/>
          <p:cNvSpPr txBox="1"/>
          <p:nvPr>
            <p:ph idx="1" type="body"/>
          </p:nvPr>
        </p:nvSpPr>
        <p:spPr>
          <a:xfrm>
            <a:off x="651850" y="617600"/>
            <a:ext cx="3733200" cy="4014300"/>
          </a:xfrm>
          <a:prstGeom prst="rect">
            <a:avLst/>
          </a:prstGeom>
          <a:noFill/>
          <a:ln>
            <a:noFill/>
          </a:ln>
        </p:spPr>
        <p:txBody>
          <a:bodyPr anchorCtr="0" anchor="ctr" bIns="91425" lIns="91425" spcFirstLastPara="1" rIns="91425" wrap="square" tIns="91425">
            <a:normAutofit/>
          </a:bodyPr>
          <a:lstStyle>
            <a:lvl1pPr indent="-311150" lvl="0" marL="457200" algn="l">
              <a:lnSpc>
                <a:spcPct val="130000"/>
              </a:lnSpc>
              <a:spcBef>
                <a:spcPts val="0"/>
              </a:spcBef>
              <a:spcAft>
                <a:spcPts val="0"/>
              </a:spcAft>
              <a:buSzPts val="1300"/>
              <a:buChar char="●"/>
              <a:defRPr sz="1300"/>
            </a:lvl1pPr>
            <a:lvl2pPr indent="-304800" lvl="1" marL="914400" algn="l">
              <a:lnSpc>
                <a:spcPct val="130000"/>
              </a:lnSpc>
              <a:spcBef>
                <a:spcPts val="0"/>
              </a:spcBef>
              <a:spcAft>
                <a:spcPts val="0"/>
              </a:spcAft>
              <a:buSzPts val="1200"/>
              <a:buChar char="○"/>
              <a:defRPr sz="1200"/>
            </a:lvl2pPr>
            <a:lvl3pPr indent="-298450" lvl="2" marL="1371600" algn="l">
              <a:lnSpc>
                <a:spcPct val="130000"/>
              </a:lnSpc>
              <a:spcBef>
                <a:spcPts val="0"/>
              </a:spcBef>
              <a:spcAft>
                <a:spcPts val="0"/>
              </a:spcAft>
              <a:buSzPts val="1100"/>
              <a:buChar char="■"/>
              <a:defRPr sz="1100"/>
            </a:lvl3pPr>
            <a:lvl4pPr indent="-304800" lvl="3" marL="1828800" algn="l">
              <a:lnSpc>
                <a:spcPct val="130000"/>
              </a:lnSpc>
              <a:spcBef>
                <a:spcPts val="0"/>
              </a:spcBef>
              <a:spcAft>
                <a:spcPts val="0"/>
              </a:spcAft>
              <a:buSzPts val="1200"/>
              <a:buChar char="●"/>
              <a:defRPr sz="1200"/>
            </a:lvl4pPr>
            <a:lvl5pPr indent="-304800" lvl="4" marL="2286000" algn="l">
              <a:lnSpc>
                <a:spcPct val="130000"/>
              </a:lnSpc>
              <a:spcBef>
                <a:spcPts val="0"/>
              </a:spcBef>
              <a:spcAft>
                <a:spcPts val="0"/>
              </a:spcAft>
              <a:buSzPts val="1200"/>
              <a:buChar char="○"/>
              <a:defRPr sz="1200"/>
            </a:lvl5pPr>
            <a:lvl6pPr indent="-304800" lvl="5" marL="2743200" algn="l">
              <a:lnSpc>
                <a:spcPct val="130000"/>
              </a:lnSpc>
              <a:spcBef>
                <a:spcPts val="0"/>
              </a:spcBef>
              <a:spcAft>
                <a:spcPts val="0"/>
              </a:spcAft>
              <a:buSzPts val="1200"/>
              <a:buChar char="■"/>
              <a:defRPr sz="1200"/>
            </a:lvl6pPr>
            <a:lvl7pPr indent="-304800" lvl="6" marL="3200400" algn="l">
              <a:lnSpc>
                <a:spcPct val="130000"/>
              </a:lnSpc>
              <a:spcBef>
                <a:spcPts val="0"/>
              </a:spcBef>
              <a:spcAft>
                <a:spcPts val="0"/>
              </a:spcAft>
              <a:buSzPts val="1200"/>
              <a:buChar char="●"/>
              <a:defRPr sz="1200"/>
            </a:lvl7pPr>
            <a:lvl8pPr indent="-304800" lvl="7" marL="3657600" algn="l">
              <a:lnSpc>
                <a:spcPct val="130000"/>
              </a:lnSpc>
              <a:spcBef>
                <a:spcPts val="0"/>
              </a:spcBef>
              <a:spcAft>
                <a:spcPts val="0"/>
              </a:spcAft>
              <a:buSzPts val="1200"/>
              <a:buChar char="○"/>
              <a:defRPr sz="1200"/>
            </a:lvl8pPr>
            <a:lvl9pPr indent="-304800" lvl="8" marL="4114800" algn="l">
              <a:lnSpc>
                <a:spcPct val="130000"/>
              </a:lnSpc>
              <a:spcBef>
                <a:spcPts val="0"/>
              </a:spcBef>
              <a:spcAft>
                <a:spcPts val="0"/>
              </a:spcAft>
              <a:buSzPts val="1200"/>
              <a:buChar char="■"/>
              <a:defRPr sz="1200"/>
            </a:lvl9pPr>
          </a:lstStyle>
          <a:p/>
        </p:txBody>
      </p:sp>
      <p:pic>
        <p:nvPicPr>
          <p:cNvPr id="68" name="Google Shape;68;p16" title="Devcon-8-India-slides-template-1-8.jpg"/>
          <p:cNvPicPr preferRelativeResize="0"/>
          <p:nvPr/>
        </p:nvPicPr>
        <p:blipFill rotWithShape="1">
          <a:blip r:embed="rId2">
            <a:alphaModFix/>
          </a:blip>
          <a:srcRect b="0" l="0" r="0" t="0"/>
          <a:stretch/>
        </p:blipFill>
        <p:spPr>
          <a:xfrm>
            <a:off x="4572000" y="0"/>
            <a:ext cx="4572000" cy="5143500"/>
          </a:xfrm>
          <a:prstGeom prst="rect">
            <a:avLst/>
          </a:prstGeom>
          <a:noFill/>
          <a:ln>
            <a:noFill/>
          </a:ln>
        </p:spPr>
      </p:pic>
      <p:sp>
        <p:nvSpPr>
          <p:cNvPr id="69" name="Google Shape;69;p16"/>
          <p:cNvSpPr txBox="1"/>
          <p:nvPr>
            <p:ph type="title"/>
          </p:nvPr>
        </p:nvSpPr>
        <p:spPr>
          <a:xfrm>
            <a:off x="4837000" y="768000"/>
            <a:ext cx="3733200" cy="36075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2400"/>
              <a:buNone/>
              <a:defRPr sz="2400">
                <a:solidFill>
                  <a:schemeClr val="lt1"/>
                </a:solidFill>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with a main point left 1">
  <p:cSld name="ONE_COLUMN_TEXT_2_1">
    <p:spTree>
      <p:nvGrpSpPr>
        <p:cNvPr id="70" name="Shape 70"/>
        <p:cNvGrpSpPr/>
        <p:nvPr/>
      </p:nvGrpSpPr>
      <p:grpSpPr>
        <a:xfrm>
          <a:off x="0" y="0"/>
          <a:ext cx="0" cy="0"/>
          <a:chOff x="0" y="0"/>
          <a:chExt cx="0" cy="0"/>
        </a:xfrm>
      </p:grpSpPr>
      <p:sp>
        <p:nvSpPr>
          <p:cNvPr id="71" name="Google Shape;71;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72" name="Google Shape;72;p17"/>
          <p:cNvSpPr txBox="1"/>
          <p:nvPr>
            <p:ph idx="1" type="body"/>
          </p:nvPr>
        </p:nvSpPr>
        <p:spPr>
          <a:xfrm>
            <a:off x="4859150" y="694800"/>
            <a:ext cx="3693000" cy="3834300"/>
          </a:xfrm>
          <a:prstGeom prst="rect">
            <a:avLst/>
          </a:prstGeom>
          <a:noFill/>
          <a:ln>
            <a:noFill/>
          </a:ln>
        </p:spPr>
        <p:txBody>
          <a:bodyPr anchorCtr="0" anchor="ctr" bIns="91425" lIns="91425" spcFirstLastPara="1" rIns="91425" wrap="square" tIns="91425">
            <a:normAutofit/>
          </a:bodyPr>
          <a:lstStyle>
            <a:lvl1pPr indent="-311150" lvl="0" marL="457200" algn="l">
              <a:lnSpc>
                <a:spcPct val="130000"/>
              </a:lnSpc>
              <a:spcBef>
                <a:spcPts val="0"/>
              </a:spcBef>
              <a:spcAft>
                <a:spcPts val="0"/>
              </a:spcAft>
              <a:buSzPts val="1300"/>
              <a:buChar char="●"/>
              <a:defRPr sz="1300"/>
            </a:lvl1pPr>
            <a:lvl2pPr indent="-304800" lvl="1" marL="914400" algn="l">
              <a:lnSpc>
                <a:spcPct val="130000"/>
              </a:lnSpc>
              <a:spcBef>
                <a:spcPts val="0"/>
              </a:spcBef>
              <a:spcAft>
                <a:spcPts val="0"/>
              </a:spcAft>
              <a:buSzPts val="1200"/>
              <a:buChar char="○"/>
              <a:defRPr sz="1200"/>
            </a:lvl2pPr>
            <a:lvl3pPr indent="-298450" lvl="2" marL="1371600" algn="l">
              <a:lnSpc>
                <a:spcPct val="130000"/>
              </a:lnSpc>
              <a:spcBef>
                <a:spcPts val="0"/>
              </a:spcBef>
              <a:spcAft>
                <a:spcPts val="0"/>
              </a:spcAft>
              <a:buSzPts val="1100"/>
              <a:buChar char="■"/>
              <a:defRPr sz="1100"/>
            </a:lvl3pPr>
            <a:lvl4pPr indent="-304800" lvl="3" marL="1828800" algn="l">
              <a:lnSpc>
                <a:spcPct val="130000"/>
              </a:lnSpc>
              <a:spcBef>
                <a:spcPts val="0"/>
              </a:spcBef>
              <a:spcAft>
                <a:spcPts val="0"/>
              </a:spcAft>
              <a:buSzPts val="1200"/>
              <a:buChar char="●"/>
              <a:defRPr sz="1200"/>
            </a:lvl4pPr>
            <a:lvl5pPr indent="-304800" lvl="4" marL="2286000" algn="l">
              <a:lnSpc>
                <a:spcPct val="130000"/>
              </a:lnSpc>
              <a:spcBef>
                <a:spcPts val="0"/>
              </a:spcBef>
              <a:spcAft>
                <a:spcPts val="0"/>
              </a:spcAft>
              <a:buSzPts val="1200"/>
              <a:buChar char="○"/>
              <a:defRPr sz="1200"/>
            </a:lvl5pPr>
            <a:lvl6pPr indent="-304800" lvl="5" marL="2743200" algn="l">
              <a:lnSpc>
                <a:spcPct val="130000"/>
              </a:lnSpc>
              <a:spcBef>
                <a:spcPts val="0"/>
              </a:spcBef>
              <a:spcAft>
                <a:spcPts val="0"/>
              </a:spcAft>
              <a:buSzPts val="1200"/>
              <a:buChar char="■"/>
              <a:defRPr sz="1200"/>
            </a:lvl6pPr>
            <a:lvl7pPr indent="-304800" lvl="6" marL="3200400" algn="l">
              <a:lnSpc>
                <a:spcPct val="130000"/>
              </a:lnSpc>
              <a:spcBef>
                <a:spcPts val="0"/>
              </a:spcBef>
              <a:spcAft>
                <a:spcPts val="0"/>
              </a:spcAft>
              <a:buSzPts val="1200"/>
              <a:buChar char="●"/>
              <a:defRPr sz="1200"/>
            </a:lvl7pPr>
            <a:lvl8pPr indent="-304800" lvl="7" marL="3657600" algn="l">
              <a:lnSpc>
                <a:spcPct val="130000"/>
              </a:lnSpc>
              <a:spcBef>
                <a:spcPts val="0"/>
              </a:spcBef>
              <a:spcAft>
                <a:spcPts val="0"/>
              </a:spcAft>
              <a:buSzPts val="1200"/>
              <a:buChar char="○"/>
              <a:defRPr sz="1200"/>
            </a:lvl8pPr>
            <a:lvl9pPr indent="-304800" lvl="8" marL="4114800" algn="l">
              <a:lnSpc>
                <a:spcPct val="130000"/>
              </a:lnSpc>
              <a:spcBef>
                <a:spcPts val="0"/>
              </a:spcBef>
              <a:spcAft>
                <a:spcPts val="0"/>
              </a:spcAft>
              <a:buSzPts val="1200"/>
              <a:buChar char="■"/>
              <a:defRPr sz="1200"/>
            </a:lvl9pPr>
          </a:lstStyle>
          <a:p/>
        </p:txBody>
      </p:sp>
      <p:pic>
        <p:nvPicPr>
          <p:cNvPr id="73" name="Google Shape;73;p17" title="Devcon-8-India-slides-template-1-9.jpg"/>
          <p:cNvPicPr preferRelativeResize="0"/>
          <p:nvPr/>
        </p:nvPicPr>
        <p:blipFill rotWithShape="1">
          <a:blip r:embed="rId2">
            <a:alphaModFix/>
          </a:blip>
          <a:srcRect b="0" l="0" r="0" t="0"/>
          <a:stretch/>
        </p:blipFill>
        <p:spPr>
          <a:xfrm>
            <a:off x="0" y="0"/>
            <a:ext cx="4572000" cy="5143500"/>
          </a:xfrm>
          <a:prstGeom prst="rect">
            <a:avLst/>
          </a:prstGeom>
          <a:noFill/>
          <a:ln>
            <a:noFill/>
          </a:ln>
        </p:spPr>
      </p:pic>
      <p:sp>
        <p:nvSpPr>
          <p:cNvPr id="74" name="Google Shape;74;p17"/>
          <p:cNvSpPr txBox="1"/>
          <p:nvPr>
            <p:ph type="title"/>
          </p:nvPr>
        </p:nvSpPr>
        <p:spPr>
          <a:xfrm>
            <a:off x="587375" y="694800"/>
            <a:ext cx="3693000" cy="3753900"/>
          </a:xfrm>
          <a:prstGeom prst="rect">
            <a:avLst/>
          </a:prstGeom>
          <a:noFill/>
          <a:ln>
            <a:noFill/>
          </a:ln>
        </p:spPr>
        <p:txBody>
          <a:bodyPr anchorCtr="0" anchor="ctr" bIns="91425" lIns="91425" spcFirstLastPara="1" rIns="91425" wrap="square" tIns="91425">
            <a:normAutofit/>
          </a:bodyPr>
          <a:lstStyle>
            <a:lvl1pPr lvl="0" algn="r">
              <a:lnSpc>
                <a:spcPct val="100000"/>
              </a:lnSpc>
              <a:spcBef>
                <a:spcPts val="0"/>
              </a:spcBef>
              <a:spcAft>
                <a:spcPts val="0"/>
              </a:spcAft>
              <a:buClr>
                <a:schemeClr val="lt1"/>
              </a:buClr>
              <a:buSzPts val="2400"/>
              <a:buNone/>
              <a:defRPr sz="2400">
                <a:solidFill>
                  <a:schemeClr val="lt1"/>
                </a:solidFill>
              </a:defRPr>
            </a:lvl1pPr>
            <a:lvl2pPr lvl="1" algn="r">
              <a:lnSpc>
                <a:spcPct val="100000"/>
              </a:lnSpc>
              <a:spcBef>
                <a:spcPts val="0"/>
              </a:spcBef>
              <a:spcAft>
                <a:spcPts val="0"/>
              </a:spcAft>
              <a:buSzPts val="2400"/>
              <a:buNone/>
              <a:defRPr sz="2400"/>
            </a:lvl2pPr>
            <a:lvl3pPr lvl="2" algn="r">
              <a:lnSpc>
                <a:spcPct val="100000"/>
              </a:lnSpc>
              <a:spcBef>
                <a:spcPts val="0"/>
              </a:spcBef>
              <a:spcAft>
                <a:spcPts val="0"/>
              </a:spcAft>
              <a:buSzPts val="2400"/>
              <a:buNone/>
              <a:defRPr sz="2400"/>
            </a:lvl3pPr>
            <a:lvl4pPr lvl="3" algn="r">
              <a:lnSpc>
                <a:spcPct val="100000"/>
              </a:lnSpc>
              <a:spcBef>
                <a:spcPts val="0"/>
              </a:spcBef>
              <a:spcAft>
                <a:spcPts val="0"/>
              </a:spcAft>
              <a:buSzPts val="2400"/>
              <a:buNone/>
              <a:defRPr sz="2400"/>
            </a:lvl4pPr>
            <a:lvl5pPr lvl="4" algn="r">
              <a:lnSpc>
                <a:spcPct val="100000"/>
              </a:lnSpc>
              <a:spcBef>
                <a:spcPts val="0"/>
              </a:spcBef>
              <a:spcAft>
                <a:spcPts val="0"/>
              </a:spcAft>
              <a:buSzPts val="2400"/>
              <a:buNone/>
              <a:defRPr sz="2400"/>
            </a:lvl5pPr>
            <a:lvl6pPr lvl="5" algn="r">
              <a:lnSpc>
                <a:spcPct val="100000"/>
              </a:lnSpc>
              <a:spcBef>
                <a:spcPts val="0"/>
              </a:spcBef>
              <a:spcAft>
                <a:spcPts val="0"/>
              </a:spcAft>
              <a:buSzPts val="2400"/>
              <a:buNone/>
              <a:defRPr sz="2400"/>
            </a:lvl6pPr>
            <a:lvl7pPr lvl="6" algn="r">
              <a:lnSpc>
                <a:spcPct val="100000"/>
              </a:lnSpc>
              <a:spcBef>
                <a:spcPts val="0"/>
              </a:spcBef>
              <a:spcAft>
                <a:spcPts val="0"/>
              </a:spcAft>
              <a:buSzPts val="2400"/>
              <a:buNone/>
              <a:defRPr sz="2400"/>
            </a:lvl7pPr>
            <a:lvl8pPr lvl="7" algn="r">
              <a:lnSpc>
                <a:spcPct val="100000"/>
              </a:lnSpc>
              <a:spcBef>
                <a:spcPts val="0"/>
              </a:spcBef>
              <a:spcAft>
                <a:spcPts val="0"/>
              </a:spcAft>
              <a:buSzPts val="2400"/>
              <a:buNone/>
              <a:defRPr sz="2400"/>
            </a:lvl8pPr>
            <a:lvl9pPr lvl="8" algn="r">
              <a:lnSpc>
                <a:spcPct val="100000"/>
              </a:lnSpc>
              <a:spcBef>
                <a:spcPts val="0"/>
              </a:spcBef>
              <a:spcAft>
                <a:spcPts val="0"/>
              </a:spcAft>
              <a:buSzPts val="2400"/>
              <a:buNone/>
              <a:defRPr sz="24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5" name="Shape 75"/>
        <p:cNvGrpSpPr/>
        <p:nvPr/>
      </p:nvGrpSpPr>
      <p:grpSpPr>
        <a:xfrm>
          <a:off x="0" y="0"/>
          <a:ext cx="0" cy="0"/>
          <a:chOff x="0" y="0"/>
          <a:chExt cx="0" cy="0"/>
        </a:xfrm>
      </p:grpSpPr>
      <p:sp>
        <p:nvSpPr>
          <p:cNvPr id="76" name="Google Shape;76;p18"/>
          <p:cNvSpPr txBox="1"/>
          <p:nvPr>
            <p:ph hasCustomPrompt="1" type="title"/>
          </p:nvPr>
        </p:nvSpPr>
        <p:spPr>
          <a:xfrm>
            <a:off x="1371615" y="1106125"/>
            <a:ext cx="64008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9000"/>
              <a:buNone/>
              <a:defRPr sz="9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77" name="Google Shape;77;p18"/>
          <p:cNvSpPr txBox="1"/>
          <p:nvPr>
            <p:ph idx="1" type="body"/>
          </p:nvPr>
        </p:nvSpPr>
        <p:spPr>
          <a:xfrm>
            <a:off x="1371587" y="3152225"/>
            <a:ext cx="6400800" cy="1300800"/>
          </a:xfrm>
          <a:prstGeom prst="rect">
            <a:avLst/>
          </a:prstGeom>
          <a:noFill/>
          <a:ln>
            <a:noFill/>
          </a:ln>
        </p:spPr>
        <p:txBody>
          <a:bodyPr anchorCtr="0" anchor="t" bIns="91425" lIns="91425" spcFirstLastPara="1" rIns="91425" wrap="square" tIns="91425">
            <a:normAutofit/>
          </a:bodyPr>
          <a:lstStyle>
            <a:lvl1pPr indent="-317500" lvl="0" marL="457200" algn="ctr">
              <a:lnSpc>
                <a:spcPct val="130000"/>
              </a:lnSpc>
              <a:spcBef>
                <a:spcPts val="0"/>
              </a:spcBef>
              <a:spcAft>
                <a:spcPts val="0"/>
              </a:spcAft>
              <a:buSzPts val="1400"/>
              <a:buChar char="●"/>
              <a:defRPr/>
            </a:lvl1pPr>
            <a:lvl2pPr indent="-311150" lvl="1" marL="914400" algn="ctr">
              <a:lnSpc>
                <a:spcPct val="130000"/>
              </a:lnSpc>
              <a:spcBef>
                <a:spcPts val="0"/>
              </a:spcBef>
              <a:spcAft>
                <a:spcPts val="0"/>
              </a:spcAft>
              <a:buSzPts val="1300"/>
              <a:buChar char="○"/>
              <a:defRPr/>
            </a:lvl2pPr>
            <a:lvl3pPr indent="-311150" lvl="2" marL="1371600" algn="ctr">
              <a:lnSpc>
                <a:spcPct val="130000"/>
              </a:lnSpc>
              <a:spcBef>
                <a:spcPts val="0"/>
              </a:spcBef>
              <a:spcAft>
                <a:spcPts val="0"/>
              </a:spcAft>
              <a:buSzPts val="1300"/>
              <a:buChar char="■"/>
              <a:defRPr/>
            </a:lvl3pPr>
            <a:lvl4pPr indent="-304800" lvl="3" marL="1828800" algn="ctr">
              <a:lnSpc>
                <a:spcPct val="130000"/>
              </a:lnSpc>
              <a:spcBef>
                <a:spcPts val="0"/>
              </a:spcBef>
              <a:spcAft>
                <a:spcPts val="0"/>
              </a:spcAft>
              <a:buSzPts val="1200"/>
              <a:buChar char="●"/>
              <a:defRPr/>
            </a:lvl4pPr>
            <a:lvl5pPr indent="-304800" lvl="4" marL="2286000" algn="ctr">
              <a:lnSpc>
                <a:spcPct val="130000"/>
              </a:lnSpc>
              <a:spcBef>
                <a:spcPts val="0"/>
              </a:spcBef>
              <a:spcAft>
                <a:spcPts val="0"/>
              </a:spcAft>
              <a:buSzPts val="1200"/>
              <a:buChar char="○"/>
              <a:defRPr/>
            </a:lvl5pPr>
            <a:lvl6pPr indent="-304800" lvl="5" marL="2743200" algn="ctr">
              <a:lnSpc>
                <a:spcPct val="130000"/>
              </a:lnSpc>
              <a:spcBef>
                <a:spcPts val="0"/>
              </a:spcBef>
              <a:spcAft>
                <a:spcPts val="0"/>
              </a:spcAft>
              <a:buSzPts val="1200"/>
              <a:buChar char="■"/>
              <a:defRPr/>
            </a:lvl6pPr>
            <a:lvl7pPr indent="-304800" lvl="6" marL="3200400" algn="ctr">
              <a:lnSpc>
                <a:spcPct val="130000"/>
              </a:lnSpc>
              <a:spcBef>
                <a:spcPts val="0"/>
              </a:spcBef>
              <a:spcAft>
                <a:spcPts val="0"/>
              </a:spcAft>
              <a:buSzPts val="1200"/>
              <a:buChar char="●"/>
              <a:defRPr/>
            </a:lvl7pPr>
            <a:lvl8pPr indent="-304800" lvl="7" marL="3657600" algn="ctr">
              <a:lnSpc>
                <a:spcPct val="130000"/>
              </a:lnSpc>
              <a:spcBef>
                <a:spcPts val="0"/>
              </a:spcBef>
              <a:spcAft>
                <a:spcPts val="0"/>
              </a:spcAft>
              <a:buSzPts val="1200"/>
              <a:buChar char="○"/>
              <a:defRPr/>
            </a:lvl8pPr>
            <a:lvl9pPr indent="-304800" lvl="8" marL="4114800" algn="ctr">
              <a:lnSpc>
                <a:spcPct val="130000"/>
              </a:lnSpc>
              <a:spcBef>
                <a:spcPts val="0"/>
              </a:spcBef>
              <a:spcAft>
                <a:spcPts val="0"/>
              </a:spcAft>
              <a:buSzPts val="1200"/>
              <a:buChar char="■"/>
              <a:defRPr/>
            </a:lvl9pPr>
          </a:lstStyle>
          <a:p/>
        </p:txBody>
      </p:sp>
      <p:sp>
        <p:nvSpPr>
          <p:cNvPr id="78" name="Google Shape;78;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74950" y="533400"/>
            <a:ext cx="7394100" cy="598800"/>
          </a:xfrm>
          <a:prstGeom prst="rect">
            <a:avLst/>
          </a:prstGeom>
          <a:noFill/>
          <a:ln>
            <a:noFill/>
          </a:ln>
        </p:spPr>
        <p:txBody>
          <a:bodyPr anchorCtr="0" anchor="t" bIns="91425" lIns="91425" spcFirstLastPara="1" rIns="91425" wrap="square" tIns="91425">
            <a:normAutofit/>
          </a:bodyPr>
          <a:lstStyle>
            <a:lvl1pPr lvl="0" marR="0" rtl="0" algn="ctr">
              <a:lnSpc>
                <a:spcPct val="100000"/>
              </a:lnSpc>
              <a:spcBef>
                <a:spcPts val="0"/>
              </a:spcBef>
              <a:spcAft>
                <a:spcPts val="0"/>
              </a:spcAft>
              <a:buClr>
                <a:srgbClr val="36364C"/>
              </a:buClr>
              <a:buSzPts val="2800"/>
              <a:buFont typeface="Poppins ExtraBold"/>
              <a:buNone/>
              <a:defRPr b="0" i="0" sz="2800" u="none" cap="none" strike="noStrike">
                <a:solidFill>
                  <a:srgbClr val="36364C"/>
                </a:solidFill>
                <a:latin typeface="Poppins ExtraBold"/>
                <a:ea typeface="Poppins ExtraBold"/>
                <a:cs typeface="Poppins ExtraBold"/>
                <a:sym typeface="Poppins ExtraBold"/>
              </a:defRPr>
            </a:lvl1pPr>
            <a:lvl2pPr lvl="1" marR="0" rtl="0" algn="l">
              <a:lnSpc>
                <a:spcPct val="100000"/>
              </a:lnSpc>
              <a:spcBef>
                <a:spcPts val="0"/>
              </a:spcBef>
              <a:spcAft>
                <a:spcPts val="0"/>
              </a:spcAft>
              <a:buClr>
                <a:schemeClr val="lt1"/>
              </a:buClr>
              <a:buSzPts val="2800"/>
              <a:buFont typeface="Roboto Thin"/>
              <a:buNone/>
              <a:defRPr b="0" i="0" sz="2800" u="none" cap="none" strike="noStrike">
                <a:solidFill>
                  <a:schemeClr val="lt1"/>
                </a:solidFill>
                <a:latin typeface="Roboto Thin"/>
                <a:ea typeface="Roboto Thin"/>
                <a:cs typeface="Roboto Thin"/>
                <a:sym typeface="Roboto Thin"/>
              </a:defRPr>
            </a:lvl2pPr>
            <a:lvl3pPr lvl="2" marR="0" rtl="0" algn="l">
              <a:lnSpc>
                <a:spcPct val="100000"/>
              </a:lnSpc>
              <a:spcBef>
                <a:spcPts val="0"/>
              </a:spcBef>
              <a:spcAft>
                <a:spcPts val="0"/>
              </a:spcAft>
              <a:buClr>
                <a:schemeClr val="lt1"/>
              </a:buClr>
              <a:buSzPts val="2800"/>
              <a:buFont typeface="Roboto Thin"/>
              <a:buNone/>
              <a:defRPr b="0" i="0" sz="2800" u="none" cap="none" strike="noStrike">
                <a:solidFill>
                  <a:schemeClr val="lt1"/>
                </a:solidFill>
                <a:latin typeface="Roboto Thin"/>
                <a:ea typeface="Roboto Thin"/>
                <a:cs typeface="Roboto Thin"/>
                <a:sym typeface="Roboto Thin"/>
              </a:defRPr>
            </a:lvl3pPr>
            <a:lvl4pPr lvl="3" marR="0" rtl="0" algn="l">
              <a:lnSpc>
                <a:spcPct val="100000"/>
              </a:lnSpc>
              <a:spcBef>
                <a:spcPts val="0"/>
              </a:spcBef>
              <a:spcAft>
                <a:spcPts val="0"/>
              </a:spcAft>
              <a:buClr>
                <a:schemeClr val="lt1"/>
              </a:buClr>
              <a:buSzPts val="2800"/>
              <a:buFont typeface="Roboto Thin"/>
              <a:buNone/>
              <a:defRPr b="0" i="0" sz="2800" u="none" cap="none" strike="noStrike">
                <a:solidFill>
                  <a:schemeClr val="lt1"/>
                </a:solidFill>
                <a:latin typeface="Roboto Thin"/>
                <a:ea typeface="Roboto Thin"/>
                <a:cs typeface="Roboto Thin"/>
                <a:sym typeface="Roboto Thin"/>
              </a:defRPr>
            </a:lvl4pPr>
            <a:lvl5pPr lvl="4" marR="0" rtl="0" algn="l">
              <a:lnSpc>
                <a:spcPct val="100000"/>
              </a:lnSpc>
              <a:spcBef>
                <a:spcPts val="0"/>
              </a:spcBef>
              <a:spcAft>
                <a:spcPts val="0"/>
              </a:spcAft>
              <a:buClr>
                <a:schemeClr val="lt1"/>
              </a:buClr>
              <a:buSzPts val="2800"/>
              <a:buFont typeface="Roboto Thin"/>
              <a:buNone/>
              <a:defRPr b="0" i="0" sz="2800" u="none" cap="none" strike="noStrike">
                <a:solidFill>
                  <a:schemeClr val="lt1"/>
                </a:solidFill>
                <a:latin typeface="Roboto Thin"/>
                <a:ea typeface="Roboto Thin"/>
                <a:cs typeface="Roboto Thin"/>
                <a:sym typeface="Roboto Thin"/>
              </a:defRPr>
            </a:lvl5pPr>
            <a:lvl6pPr lvl="5" marR="0" rtl="0" algn="l">
              <a:lnSpc>
                <a:spcPct val="100000"/>
              </a:lnSpc>
              <a:spcBef>
                <a:spcPts val="0"/>
              </a:spcBef>
              <a:spcAft>
                <a:spcPts val="0"/>
              </a:spcAft>
              <a:buClr>
                <a:schemeClr val="lt1"/>
              </a:buClr>
              <a:buSzPts val="2800"/>
              <a:buFont typeface="Roboto Thin"/>
              <a:buNone/>
              <a:defRPr b="0" i="0" sz="2800" u="none" cap="none" strike="noStrike">
                <a:solidFill>
                  <a:schemeClr val="lt1"/>
                </a:solidFill>
                <a:latin typeface="Roboto Thin"/>
                <a:ea typeface="Roboto Thin"/>
                <a:cs typeface="Roboto Thin"/>
                <a:sym typeface="Roboto Thin"/>
              </a:defRPr>
            </a:lvl6pPr>
            <a:lvl7pPr lvl="6" marR="0" rtl="0" algn="l">
              <a:lnSpc>
                <a:spcPct val="100000"/>
              </a:lnSpc>
              <a:spcBef>
                <a:spcPts val="0"/>
              </a:spcBef>
              <a:spcAft>
                <a:spcPts val="0"/>
              </a:spcAft>
              <a:buClr>
                <a:schemeClr val="lt1"/>
              </a:buClr>
              <a:buSzPts val="2800"/>
              <a:buFont typeface="Roboto Thin"/>
              <a:buNone/>
              <a:defRPr b="0" i="0" sz="2800" u="none" cap="none" strike="noStrike">
                <a:solidFill>
                  <a:schemeClr val="lt1"/>
                </a:solidFill>
                <a:latin typeface="Roboto Thin"/>
                <a:ea typeface="Roboto Thin"/>
                <a:cs typeface="Roboto Thin"/>
                <a:sym typeface="Roboto Thin"/>
              </a:defRPr>
            </a:lvl7pPr>
            <a:lvl8pPr lvl="7" marR="0" rtl="0" algn="l">
              <a:lnSpc>
                <a:spcPct val="100000"/>
              </a:lnSpc>
              <a:spcBef>
                <a:spcPts val="0"/>
              </a:spcBef>
              <a:spcAft>
                <a:spcPts val="0"/>
              </a:spcAft>
              <a:buClr>
                <a:schemeClr val="lt1"/>
              </a:buClr>
              <a:buSzPts val="2800"/>
              <a:buFont typeface="Roboto Thin"/>
              <a:buNone/>
              <a:defRPr b="0" i="0" sz="2800" u="none" cap="none" strike="noStrike">
                <a:solidFill>
                  <a:schemeClr val="lt1"/>
                </a:solidFill>
                <a:latin typeface="Roboto Thin"/>
                <a:ea typeface="Roboto Thin"/>
                <a:cs typeface="Roboto Thin"/>
                <a:sym typeface="Roboto Thin"/>
              </a:defRPr>
            </a:lvl8pPr>
            <a:lvl9pPr lvl="8" marR="0" rtl="0" algn="l">
              <a:lnSpc>
                <a:spcPct val="100000"/>
              </a:lnSpc>
              <a:spcBef>
                <a:spcPts val="0"/>
              </a:spcBef>
              <a:spcAft>
                <a:spcPts val="0"/>
              </a:spcAft>
              <a:buClr>
                <a:schemeClr val="lt1"/>
              </a:buClr>
              <a:buSzPts val="2800"/>
              <a:buFont typeface="Roboto Thin"/>
              <a:buNone/>
              <a:defRPr b="0" i="0" sz="2800" u="none" cap="none" strike="noStrike">
                <a:solidFill>
                  <a:schemeClr val="lt1"/>
                </a:solidFill>
                <a:latin typeface="Roboto Thin"/>
                <a:ea typeface="Roboto Thin"/>
                <a:cs typeface="Roboto Thin"/>
                <a:sym typeface="Roboto Thin"/>
              </a:defRPr>
            </a:lvl9pPr>
          </a:lstStyle>
          <a:p/>
        </p:txBody>
      </p:sp>
      <p:sp>
        <p:nvSpPr>
          <p:cNvPr id="7" name="Google Shape;7;p1"/>
          <p:cNvSpPr txBox="1"/>
          <p:nvPr>
            <p:ph idx="1" type="body"/>
          </p:nvPr>
        </p:nvSpPr>
        <p:spPr>
          <a:xfrm>
            <a:off x="651925" y="1304875"/>
            <a:ext cx="7840200" cy="3416400"/>
          </a:xfrm>
          <a:prstGeom prst="rect">
            <a:avLst/>
          </a:prstGeom>
          <a:noFill/>
          <a:ln>
            <a:noFill/>
          </a:ln>
        </p:spPr>
        <p:txBody>
          <a:bodyPr anchorCtr="0" anchor="t" bIns="91425" lIns="91425" spcFirstLastPara="1" rIns="91425" wrap="square" tIns="91425">
            <a:normAutofit/>
          </a:bodyPr>
          <a:lstStyle>
            <a:lvl1pPr indent="-317500" lvl="0" marL="457200" marR="0" rtl="0" algn="l">
              <a:lnSpc>
                <a:spcPct val="130000"/>
              </a:lnSpc>
              <a:spcBef>
                <a:spcPts val="0"/>
              </a:spcBef>
              <a:spcAft>
                <a:spcPts val="0"/>
              </a:spcAft>
              <a:buClr>
                <a:srgbClr val="36364C"/>
              </a:buClr>
              <a:buSzPts val="1400"/>
              <a:buFont typeface="Poppins"/>
              <a:buChar char="●"/>
              <a:defRPr b="0" i="0" sz="1400" u="none" cap="none" strike="noStrike">
                <a:solidFill>
                  <a:srgbClr val="36364C"/>
                </a:solidFill>
                <a:latin typeface="Poppins"/>
                <a:ea typeface="Poppins"/>
                <a:cs typeface="Poppins"/>
                <a:sym typeface="Poppins"/>
              </a:defRPr>
            </a:lvl1pPr>
            <a:lvl2pPr indent="-311150" lvl="1" marL="914400" marR="0" rtl="0" algn="l">
              <a:lnSpc>
                <a:spcPct val="130000"/>
              </a:lnSpc>
              <a:spcBef>
                <a:spcPts val="0"/>
              </a:spcBef>
              <a:spcAft>
                <a:spcPts val="0"/>
              </a:spcAft>
              <a:buClr>
                <a:srgbClr val="36364C"/>
              </a:buClr>
              <a:buSzPts val="1300"/>
              <a:buFont typeface="Poppins"/>
              <a:buChar char="○"/>
              <a:defRPr b="0" i="0" sz="1300" u="none" cap="none" strike="noStrike">
                <a:solidFill>
                  <a:srgbClr val="36364C"/>
                </a:solidFill>
                <a:latin typeface="Poppins"/>
                <a:ea typeface="Poppins"/>
                <a:cs typeface="Poppins"/>
                <a:sym typeface="Poppins"/>
              </a:defRPr>
            </a:lvl2pPr>
            <a:lvl3pPr indent="-311150" lvl="2" marL="1371600" marR="0" rtl="0" algn="l">
              <a:lnSpc>
                <a:spcPct val="130000"/>
              </a:lnSpc>
              <a:spcBef>
                <a:spcPts val="0"/>
              </a:spcBef>
              <a:spcAft>
                <a:spcPts val="0"/>
              </a:spcAft>
              <a:buClr>
                <a:srgbClr val="36364C"/>
              </a:buClr>
              <a:buSzPts val="1300"/>
              <a:buFont typeface="Poppins"/>
              <a:buChar char="■"/>
              <a:defRPr b="0" i="0" sz="1300" u="none" cap="none" strike="noStrike">
                <a:solidFill>
                  <a:srgbClr val="36364C"/>
                </a:solidFill>
                <a:latin typeface="Poppins"/>
                <a:ea typeface="Poppins"/>
                <a:cs typeface="Poppins"/>
                <a:sym typeface="Poppins"/>
              </a:defRPr>
            </a:lvl3pPr>
            <a:lvl4pPr indent="-304800" lvl="3" marL="1828800" marR="0" rtl="0" algn="l">
              <a:lnSpc>
                <a:spcPct val="130000"/>
              </a:lnSpc>
              <a:spcBef>
                <a:spcPts val="0"/>
              </a:spcBef>
              <a:spcAft>
                <a:spcPts val="0"/>
              </a:spcAft>
              <a:buClr>
                <a:srgbClr val="36364C"/>
              </a:buClr>
              <a:buSzPts val="1200"/>
              <a:buFont typeface="Poppins"/>
              <a:buChar char="●"/>
              <a:defRPr b="0" i="0" sz="1200" u="none" cap="none" strike="noStrike">
                <a:solidFill>
                  <a:srgbClr val="36364C"/>
                </a:solidFill>
                <a:latin typeface="Poppins"/>
                <a:ea typeface="Poppins"/>
                <a:cs typeface="Poppins"/>
                <a:sym typeface="Poppins"/>
              </a:defRPr>
            </a:lvl4pPr>
            <a:lvl5pPr indent="-304800" lvl="4" marL="2286000" marR="0" rtl="0" algn="l">
              <a:lnSpc>
                <a:spcPct val="130000"/>
              </a:lnSpc>
              <a:spcBef>
                <a:spcPts val="0"/>
              </a:spcBef>
              <a:spcAft>
                <a:spcPts val="0"/>
              </a:spcAft>
              <a:buClr>
                <a:srgbClr val="36364C"/>
              </a:buClr>
              <a:buSzPts val="1200"/>
              <a:buFont typeface="Poppins"/>
              <a:buChar char="○"/>
              <a:defRPr b="0" i="0" sz="1200" u="none" cap="none" strike="noStrike">
                <a:solidFill>
                  <a:srgbClr val="36364C"/>
                </a:solidFill>
                <a:latin typeface="Poppins"/>
                <a:ea typeface="Poppins"/>
                <a:cs typeface="Poppins"/>
                <a:sym typeface="Poppins"/>
              </a:defRPr>
            </a:lvl5pPr>
            <a:lvl6pPr indent="-304800" lvl="5" marL="2743200" marR="0" rtl="0" algn="l">
              <a:lnSpc>
                <a:spcPct val="130000"/>
              </a:lnSpc>
              <a:spcBef>
                <a:spcPts val="0"/>
              </a:spcBef>
              <a:spcAft>
                <a:spcPts val="0"/>
              </a:spcAft>
              <a:buClr>
                <a:srgbClr val="36364C"/>
              </a:buClr>
              <a:buSzPts val="1200"/>
              <a:buFont typeface="Poppins"/>
              <a:buChar char="■"/>
              <a:defRPr b="0" i="0" sz="1200" u="none" cap="none" strike="noStrike">
                <a:solidFill>
                  <a:srgbClr val="36364C"/>
                </a:solidFill>
                <a:latin typeface="Poppins"/>
                <a:ea typeface="Poppins"/>
                <a:cs typeface="Poppins"/>
                <a:sym typeface="Poppins"/>
              </a:defRPr>
            </a:lvl6pPr>
            <a:lvl7pPr indent="-304800" lvl="6" marL="3200400" marR="0" rtl="0" algn="l">
              <a:lnSpc>
                <a:spcPct val="130000"/>
              </a:lnSpc>
              <a:spcBef>
                <a:spcPts val="0"/>
              </a:spcBef>
              <a:spcAft>
                <a:spcPts val="0"/>
              </a:spcAft>
              <a:buClr>
                <a:srgbClr val="36364C"/>
              </a:buClr>
              <a:buSzPts val="1200"/>
              <a:buFont typeface="Poppins"/>
              <a:buChar char="●"/>
              <a:defRPr b="0" i="0" sz="1200" u="none" cap="none" strike="noStrike">
                <a:solidFill>
                  <a:srgbClr val="36364C"/>
                </a:solidFill>
                <a:latin typeface="Poppins"/>
                <a:ea typeface="Poppins"/>
                <a:cs typeface="Poppins"/>
                <a:sym typeface="Poppins"/>
              </a:defRPr>
            </a:lvl7pPr>
            <a:lvl8pPr indent="-304800" lvl="7" marL="3657600" marR="0" rtl="0" algn="l">
              <a:lnSpc>
                <a:spcPct val="130000"/>
              </a:lnSpc>
              <a:spcBef>
                <a:spcPts val="0"/>
              </a:spcBef>
              <a:spcAft>
                <a:spcPts val="0"/>
              </a:spcAft>
              <a:buClr>
                <a:srgbClr val="36364C"/>
              </a:buClr>
              <a:buSzPts val="1200"/>
              <a:buFont typeface="Poppins"/>
              <a:buChar char="○"/>
              <a:defRPr b="0" i="0" sz="1200" u="none" cap="none" strike="noStrike">
                <a:solidFill>
                  <a:srgbClr val="36364C"/>
                </a:solidFill>
                <a:latin typeface="Poppins"/>
                <a:ea typeface="Poppins"/>
                <a:cs typeface="Poppins"/>
                <a:sym typeface="Poppins"/>
              </a:defRPr>
            </a:lvl8pPr>
            <a:lvl9pPr indent="-304800" lvl="8" marL="4114800" marR="0" rtl="0" algn="l">
              <a:lnSpc>
                <a:spcPct val="130000"/>
              </a:lnSpc>
              <a:spcBef>
                <a:spcPts val="0"/>
              </a:spcBef>
              <a:spcAft>
                <a:spcPts val="0"/>
              </a:spcAft>
              <a:buClr>
                <a:srgbClr val="36364C"/>
              </a:buClr>
              <a:buSzPts val="1200"/>
              <a:buFont typeface="Poppins"/>
              <a:buChar char="■"/>
              <a:defRPr b="0" i="0" sz="1200" u="none" cap="none" strike="noStrike">
                <a:solidFill>
                  <a:srgbClr val="36364C"/>
                </a:solidFill>
                <a:latin typeface="Poppins"/>
                <a:ea typeface="Poppins"/>
                <a:cs typeface="Poppins"/>
                <a:sym typeface="Poppi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mc:AlternateContent>
    <mc:Choice Requires="p14">
      <p:transition p14:dur="200">
        <p:fade/>
      </p:transition>
    </mc:Choice>
    <mc:Fallback>
      <p:transition>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20" title="logo.png"/>
          <p:cNvPicPr preferRelativeResize="0"/>
          <p:nvPr/>
        </p:nvPicPr>
        <p:blipFill rotWithShape="1">
          <a:blip r:embed="rId3">
            <a:alphaModFix/>
          </a:blip>
          <a:srcRect b="0" l="0" r="0" t="0"/>
          <a:stretch/>
        </p:blipFill>
        <p:spPr>
          <a:xfrm>
            <a:off x="2594904" y="32075"/>
            <a:ext cx="3954193" cy="2076900"/>
          </a:xfrm>
          <a:prstGeom prst="rect">
            <a:avLst/>
          </a:prstGeom>
          <a:noFill/>
          <a:ln>
            <a:noFill/>
          </a:ln>
        </p:spPr>
      </p:pic>
      <p:sp>
        <p:nvSpPr>
          <p:cNvPr id="86" name="Google Shape;86;p20"/>
          <p:cNvSpPr txBox="1"/>
          <p:nvPr>
            <p:ph idx="1" type="subTitle"/>
          </p:nvPr>
        </p:nvSpPr>
        <p:spPr>
          <a:xfrm>
            <a:off x="457200" y="2744875"/>
            <a:ext cx="8229600" cy="792600"/>
          </a:xfrm>
          <a:prstGeom prst="rect">
            <a:avLst/>
          </a:prstGeom>
          <a:noFill/>
          <a:ln>
            <a:noFill/>
          </a:ln>
          <a:effectLst>
            <a:outerShdw blurRad="257175" rotWithShape="0" algn="bl">
              <a:schemeClr val="lt1"/>
            </a:outerShdw>
          </a:effectLst>
        </p:spPr>
        <p:txBody>
          <a:bodyPr anchorCtr="0" anchor="t" bIns="91425" lIns="91425" spcFirstLastPara="1" rIns="91425" wrap="square" tIns="91425">
            <a:normAutofit/>
          </a:bodyPr>
          <a:lstStyle/>
          <a:p>
            <a:pPr indent="0" lvl="0" marL="0" rtl="0" algn="ctr">
              <a:lnSpc>
                <a:spcPct val="100000"/>
              </a:lnSpc>
              <a:spcBef>
                <a:spcPts val="0"/>
              </a:spcBef>
              <a:spcAft>
                <a:spcPts val="0"/>
              </a:spcAft>
              <a:buClr>
                <a:schemeClr val="dk1"/>
              </a:buClr>
              <a:buSzPts val="1100"/>
              <a:buFont typeface="Arial"/>
              <a:buNone/>
            </a:pPr>
            <a:r>
              <a:rPr lang="en"/>
              <a:t>Scaling to 10GB Blocks</a:t>
            </a:r>
            <a:endParaRPr/>
          </a:p>
          <a:p>
            <a:pPr indent="0" lvl="0" marL="0" rtl="0" algn="l">
              <a:lnSpc>
                <a:spcPct val="100000"/>
              </a:lnSpc>
              <a:spcBef>
                <a:spcPts val="0"/>
              </a:spcBef>
              <a:spcAft>
                <a:spcPts val="0"/>
              </a:spcAft>
              <a:buSzPts val="1800"/>
              <a:buNone/>
            </a:pPr>
            <a:r>
              <a:t/>
            </a:r>
            <a:endParaRPr/>
          </a:p>
        </p:txBody>
      </p:sp>
      <p:sp>
        <p:nvSpPr>
          <p:cNvPr id="87" name="Google Shape;87;p20"/>
          <p:cNvSpPr txBox="1"/>
          <p:nvPr>
            <p:ph type="title"/>
          </p:nvPr>
        </p:nvSpPr>
        <p:spPr>
          <a:xfrm>
            <a:off x="457200" y="636550"/>
            <a:ext cx="8229600" cy="2076900"/>
          </a:xfrm>
          <a:prstGeom prst="rect">
            <a:avLst/>
          </a:prstGeom>
          <a:noFill/>
          <a:ln>
            <a:noFill/>
          </a:ln>
          <a:effectLst>
            <a:outerShdw blurRad="257175" rotWithShape="0" algn="bl">
              <a:schemeClr val="lt1"/>
            </a:outerShdw>
          </a:effectLst>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3400"/>
              <a:buNone/>
            </a:pPr>
            <a:r>
              <a:rPr lang="en"/>
              <a:t>FRIVail: A Data Availability Scheme</a:t>
            </a:r>
            <a:endParaRPr/>
          </a:p>
        </p:txBody>
      </p:sp>
      <p:sp>
        <p:nvSpPr>
          <p:cNvPr id="88" name="Google Shape;88;p20"/>
          <p:cNvSpPr txBox="1"/>
          <p:nvPr/>
        </p:nvSpPr>
        <p:spPr>
          <a:xfrm>
            <a:off x="2398500" y="4026092"/>
            <a:ext cx="4347000" cy="9777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0" i="0" lang="en" sz="1800" u="none" cap="none" strike="noStrike">
                <a:solidFill>
                  <a:schemeClr val="lt1"/>
                </a:solidFill>
                <a:latin typeface="Roboto Condensed ExtraBold"/>
                <a:ea typeface="Roboto Condensed ExtraBold"/>
                <a:cs typeface="Roboto Condensed ExtraBold"/>
                <a:sym typeface="Roboto Condensed ExtraBold"/>
              </a:rPr>
              <a:t>Rachit Anand Srivastava</a:t>
            </a:r>
            <a:endParaRPr b="0" i="0" sz="1800" u="none" cap="none" strike="noStrike">
              <a:solidFill>
                <a:schemeClr val="lt1"/>
              </a:solidFill>
              <a:latin typeface="Roboto Condensed ExtraBold"/>
              <a:ea typeface="Roboto Condensed ExtraBold"/>
              <a:cs typeface="Roboto Condensed ExtraBold"/>
              <a:sym typeface="Roboto Condensed ExtraBold"/>
            </a:endParaRPr>
          </a:p>
          <a:p>
            <a:pPr indent="0" lvl="0" marL="0" marR="0" rtl="0" algn="ctr">
              <a:lnSpc>
                <a:spcPct val="115000"/>
              </a:lnSpc>
              <a:spcBef>
                <a:spcPts val="0"/>
              </a:spcBef>
              <a:spcAft>
                <a:spcPts val="0"/>
              </a:spcAft>
              <a:buClr>
                <a:srgbClr val="000000"/>
              </a:buClr>
              <a:buSzPts val="1300"/>
              <a:buFont typeface="Arial"/>
              <a:buNone/>
            </a:pPr>
            <a:r>
              <a:rPr b="0" i="0" lang="en" sz="1300" u="none" cap="none" strike="noStrike">
                <a:solidFill>
                  <a:schemeClr val="lt1"/>
                </a:solidFill>
                <a:latin typeface="Libre Franklin"/>
                <a:ea typeface="Libre Franklin"/>
                <a:cs typeface="Libre Franklin"/>
                <a:sym typeface="Libre Franklin"/>
              </a:rPr>
              <a:t>Sr. R&amp;D, Avail</a:t>
            </a:r>
            <a:endParaRPr b="0" i="0" sz="1300" u="none" cap="none" strike="noStrike">
              <a:solidFill>
                <a:schemeClr val="lt1"/>
              </a:solidFill>
              <a:latin typeface="Libre Franklin"/>
              <a:ea typeface="Libre Franklin"/>
              <a:cs typeface="Libre Franklin"/>
              <a:sym typeface="Libre Frankli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1"/>
          <p:cNvSpPr txBox="1"/>
          <p:nvPr>
            <p:ph type="title"/>
          </p:nvPr>
        </p:nvSpPr>
        <p:spPr>
          <a:xfrm>
            <a:off x="457200" y="2150850"/>
            <a:ext cx="8229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000"/>
              <a:buNone/>
            </a:pPr>
            <a:r>
              <a:rPr lang="en"/>
              <a:t>The Problem</a:t>
            </a:r>
            <a:endParaRPr/>
          </a:p>
        </p:txBody>
      </p:sp>
      <p:sp>
        <p:nvSpPr>
          <p:cNvPr id="94" name="Google Shape;94;p21"/>
          <p:cNvSpPr txBox="1"/>
          <p:nvPr/>
        </p:nvSpPr>
        <p:spPr>
          <a:xfrm>
            <a:off x="3745050" y="1814950"/>
            <a:ext cx="16539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Libre Franklin Medium"/>
                <a:ea typeface="Libre Franklin Medium"/>
                <a:cs typeface="Libre Franklin Medium"/>
                <a:sym typeface="Libre Franklin Medium"/>
              </a:rPr>
              <a:t>Section 1</a:t>
            </a:r>
            <a:endParaRPr b="0" i="0" sz="1400" u="none" cap="none" strike="noStrike">
              <a:solidFill>
                <a:schemeClr val="lt1"/>
              </a:solidFill>
              <a:latin typeface="Libre Franklin Medium"/>
              <a:ea typeface="Libre Franklin Medium"/>
              <a:cs typeface="Libre Franklin Medium"/>
              <a:sym typeface="Libre Franklin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2"/>
          <p:cNvSpPr txBox="1"/>
          <p:nvPr>
            <p:ph type="title"/>
          </p:nvPr>
        </p:nvSpPr>
        <p:spPr>
          <a:xfrm>
            <a:off x="874950" y="533400"/>
            <a:ext cx="7394100" cy="5988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Current State of DAS and Cryptography</a:t>
            </a:r>
            <a:endParaRPr/>
          </a:p>
        </p:txBody>
      </p:sp>
      <p:sp>
        <p:nvSpPr>
          <p:cNvPr id="100" name="Google Shape;100;p22"/>
          <p:cNvSpPr/>
          <p:nvPr/>
        </p:nvSpPr>
        <p:spPr>
          <a:xfrm>
            <a:off x="685800" y="1325880"/>
            <a:ext cx="2404872" cy="210312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 name="Google Shape;101;p22"/>
          <p:cNvSpPr/>
          <p:nvPr/>
        </p:nvSpPr>
        <p:spPr>
          <a:xfrm>
            <a:off x="914400" y="1554480"/>
            <a:ext cx="685800" cy="274320"/>
          </a:xfrm>
          <a:prstGeom prst="roundRect">
            <a:avLst>
              <a:gd fmla="val 50000" name="adj"/>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Poppins"/>
                <a:ea typeface="Poppins"/>
                <a:cs typeface="Poppins"/>
                <a:sym typeface="Poppins"/>
              </a:rPr>
              <a:t>KZG</a:t>
            </a:r>
            <a:endParaRPr/>
          </a:p>
        </p:txBody>
      </p:sp>
      <p:sp>
        <p:nvSpPr>
          <p:cNvPr id="102" name="Google Shape;102;p22"/>
          <p:cNvSpPr txBox="1"/>
          <p:nvPr/>
        </p:nvSpPr>
        <p:spPr>
          <a:xfrm>
            <a:off x="914400" y="1965960"/>
            <a:ext cx="1947672"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PeerDAS on Ethereum</a:t>
            </a:r>
            <a:endParaRPr/>
          </a:p>
        </p:txBody>
      </p:sp>
      <p:sp>
        <p:nvSpPr>
          <p:cNvPr id="103" name="Google Shape;103;p22"/>
          <p:cNvSpPr txBox="1"/>
          <p:nvPr/>
        </p:nvSpPr>
        <p:spPr>
          <a:xfrm>
            <a:off x="914425" y="2423145"/>
            <a:ext cx="19476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200" u="none" cap="none" strike="noStrike">
                <a:solidFill>
                  <a:srgbClr val="6B6B80"/>
                </a:solidFill>
                <a:latin typeface="Poppins"/>
                <a:ea typeface="Poppins"/>
                <a:cs typeface="Poppins"/>
                <a:sym typeface="Poppins"/>
              </a:rPr>
              <a:t>Ethereum adopted PeerDAS, a KZG-based DAS scheme.</a:t>
            </a:r>
            <a:endParaRPr/>
          </a:p>
        </p:txBody>
      </p:sp>
      <p:sp>
        <p:nvSpPr>
          <p:cNvPr id="104" name="Google Shape;104;p22"/>
          <p:cNvSpPr/>
          <p:nvPr/>
        </p:nvSpPr>
        <p:spPr>
          <a:xfrm>
            <a:off x="3364991" y="1325880"/>
            <a:ext cx="2404872" cy="210312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 name="Google Shape;105;p22"/>
          <p:cNvSpPr/>
          <p:nvPr/>
        </p:nvSpPr>
        <p:spPr>
          <a:xfrm>
            <a:off x="3593591" y="1554480"/>
            <a:ext cx="685800" cy="274320"/>
          </a:xfrm>
          <a:prstGeom prst="roundRect">
            <a:avLst>
              <a:gd fmla="val 50000" name="adj"/>
            </a:avLst>
          </a:prstGeom>
          <a:solidFill>
            <a:srgbClr val="FF50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Poppins"/>
                <a:ea typeface="Poppins"/>
                <a:cs typeface="Poppins"/>
                <a:sym typeface="Poppins"/>
              </a:rPr>
              <a:t>HASH</a:t>
            </a:r>
            <a:endParaRPr/>
          </a:p>
        </p:txBody>
      </p:sp>
      <p:sp>
        <p:nvSpPr>
          <p:cNvPr id="106" name="Google Shape;106;p22"/>
          <p:cNvSpPr txBox="1"/>
          <p:nvPr/>
        </p:nvSpPr>
        <p:spPr>
          <a:xfrm>
            <a:off x="3593591" y="1965960"/>
            <a:ext cx="1947672"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Merkle + fraud proofs</a:t>
            </a:r>
            <a:endParaRPr/>
          </a:p>
        </p:txBody>
      </p:sp>
      <p:sp>
        <p:nvSpPr>
          <p:cNvPr id="107" name="Google Shape;107;p22"/>
          <p:cNvSpPr txBox="1"/>
          <p:nvPr/>
        </p:nvSpPr>
        <p:spPr>
          <a:xfrm>
            <a:off x="3593591" y="2331720"/>
            <a:ext cx="1947672" cy="960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200" u="none" cap="none" strike="noStrike">
                <a:solidFill>
                  <a:srgbClr val="6B6B80"/>
                </a:solidFill>
                <a:latin typeface="Poppins"/>
                <a:ea typeface="Poppins"/>
                <a:cs typeface="Poppins"/>
                <a:sym typeface="Poppins"/>
              </a:rPr>
              <a:t>Other constructions use Merkle commitments, secured by fraud proofs.</a:t>
            </a:r>
            <a:endParaRPr/>
          </a:p>
        </p:txBody>
      </p:sp>
      <p:sp>
        <p:nvSpPr>
          <p:cNvPr id="108" name="Google Shape;108;p22"/>
          <p:cNvSpPr/>
          <p:nvPr/>
        </p:nvSpPr>
        <p:spPr>
          <a:xfrm>
            <a:off x="6044183" y="1325880"/>
            <a:ext cx="2404872" cy="210312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 name="Google Shape;109;p22"/>
          <p:cNvSpPr/>
          <p:nvPr/>
        </p:nvSpPr>
        <p:spPr>
          <a:xfrm>
            <a:off x="6272783" y="1554480"/>
            <a:ext cx="685800" cy="274320"/>
          </a:xfrm>
          <a:prstGeom prst="roundRect">
            <a:avLst>
              <a:gd fmla="val 50000" name="adj"/>
            </a:avLst>
          </a:prstGeom>
          <a:solidFill>
            <a:srgbClr val="36364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Poppins"/>
                <a:ea typeface="Poppins"/>
                <a:cs typeface="Poppins"/>
                <a:sym typeface="Poppins"/>
              </a:rPr>
              <a:t>COST</a:t>
            </a:r>
            <a:endParaRPr/>
          </a:p>
        </p:txBody>
      </p:sp>
      <p:sp>
        <p:nvSpPr>
          <p:cNvPr id="110" name="Google Shape;110;p22"/>
          <p:cNvSpPr txBox="1"/>
          <p:nvPr/>
        </p:nvSpPr>
        <p:spPr>
          <a:xfrm>
            <a:off x="6272783" y="1965960"/>
            <a:ext cx="1947672"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Costs remain</a:t>
            </a:r>
            <a:endParaRPr/>
          </a:p>
        </p:txBody>
      </p:sp>
      <p:sp>
        <p:nvSpPr>
          <p:cNvPr id="111" name="Google Shape;111;p22"/>
          <p:cNvSpPr txBox="1"/>
          <p:nvPr/>
        </p:nvSpPr>
        <p:spPr>
          <a:xfrm>
            <a:off x="6272775" y="2331725"/>
            <a:ext cx="2045100" cy="9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200" u="none" cap="none" strike="noStrike">
                <a:solidFill>
                  <a:srgbClr val="6B6B80"/>
                </a:solidFill>
                <a:latin typeface="Poppins"/>
                <a:ea typeface="Poppins"/>
                <a:cs typeface="Poppins"/>
                <a:sym typeface="Poppins"/>
              </a:rPr>
              <a:t>Every scheme carries overhead. Deployed PCS-based designs are not post-quantum. ZK and PCS are still expensive.</a:t>
            </a:r>
            <a:endParaRPr/>
          </a:p>
        </p:txBody>
      </p:sp>
      <p:sp>
        <p:nvSpPr>
          <p:cNvPr id="112" name="Google Shape;112;p22"/>
          <p:cNvSpPr/>
          <p:nvPr/>
        </p:nvSpPr>
        <p:spPr>
          <a:xfrm>
            <a:off x="685800" y="3703320"/>
            <a:ext cx="7763256" cy="640080"/>
          </a:xfrm>
          <a:prstGeom prst="roundRect">
            <a:avLst>
              <a:gd fmla="val 6000" name="adj"/>
            </a:avLst>
          </a:prstGeom>
          <a:solidFill>
            <a:srgbClr val="E2F6F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 name="Google Shape;113;p22"/>
          <p:cNvSpPr txBox="1"/>
          <p:nvPr/>
        </p:nvSpPr>
        <p:spPr>
          <a:xfrm>
            <a:off x="960120" y="3703320"/>
            <a:ext cx="7223760" cy="64008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01BA9B"/>
                </a:solidFill>
                <a:latin typeface="Poppins"/>
                <a:ea typeface="Poppins"/>
                <a:cs typeface="Poppins"/>
                <a:sym typeface="Poppins"/>
              </a:rPr>
              <a:t>Recent breakthroughs:  </a:t>
            </a:r>
            <a:r>
              <a:rPr b="0" i="0" lang="en" sz="1400" u="none" cap="none" strike="noStrike">
                <a:solidFill>
                  <a:srgbClr val="36364C"/>
                </a:solidFill>
                <a:latin typeface="Poppins"/>
                <a:ea typeface="Poppins"/>
                <a:cs typeface="Poppins"/>
                <a:sym typeface="Poppins"/>
              </a:rPr>
              <a:t>ZODA  ·  FRIDA  ·  Binius (ZK)</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874950" y="533400"/>
            <a:ext cx="7394100" cy="5988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A Deep Dive into Existing Designs</a:t>
            </a:r>
            <a:endParaRPr/>
          </a:p>
        </p:txBody>
      </p:sp>
      <p:graphicFrame>
        <p:nvGraphicFramePr>
          <p:cNvPr id="119" name="Google Shape;119;p23"/>
          <p:cNvGraphicFramePr/>
          <p:nvPr/>
        </p:nvGraphicFramePr>
        <p:xfrm>
          <a:off x="685800" y="1234440"/>
          <a:ext cx="3000000" cy="3000000"/>
        </p:xfrm>
        <a:graphic>
          <a:graphicData uri="http://schemas.openxmlformats.org/drawingml/2006/table">
            <a:tbl>
              <a:tblPr firstRow="1">
                <a:noFill/>
                <a:tableStyleId>{278E720F-E581-46EE-BF96-DF0834F4BDCC}</a:tableStyleId>
              </a:tblPr>
              <a:tblGrid>
                <a:gridCol w="1371600"/>
                <a:gridCol w="3200400"/>
                <a:gridCol w="3200400"/>
              </a:tblGrid>
              <a:tr h="365750">
                <a:tc>
                  <a:txBody>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txBody>
                  <a:tcPr marT="45725" marB="45725" marR="109725" marL="109725" anchor="ctr">
                    <a:solidFill>
                      <a:srgbClr val="FBF8F4"/>
                    </a:solidFill>
                  </a:tcPr>
                </a:tc>
                <a:tc>
                  <a:txBody>
                    <a:bodyPr/>
                    <a:lstStyle/>
                    <a:p>
                      <a:pPr indent="0" lvl="0" marL="0" marR="0" rtl="0" algn="l">
                        <a:lnSpc>
                          <a:spcPct val="100000"/>
                        </a:lnSpc>
                        <a:spcBef>
                          <a:spcPts val="0"/>
                        </a:spcBef>
                        <a:spcAft>
                          <a:spcPts val="0"/>
                        </a:spcAft>
                        <a:buNone/>
                      </a:pPr>
                      <a:r>
                        <a:rPr b="1" lang="en" sz="1300" u="none" cap="none" strike="noStrike">
                          <a:solidFill>
                            <a:srgbClr val="FFFFFF"/>
                          </a:solidFill>
                          <a:latin typeface="Poppins"/>
                          <a:ea typeface="Poppins"/>
                          <a:cs typeface="Poppins"/>
                          <a:sym typeface="Poppins"/>
                        </a:rPr>
                        <a:t>KZG-based</a:t>
                      </a:r>
                      <a:endParaRPr/>
                    </a:p>
                  </a:txBody>
                  <a:tcPr marT="45725" marB="45725" marR="109725" marL="109725" anchor="ctr">
                    <a:solidFill>
                      <a:srgbClr val="01BA9B"/>
                    </a:solidFill>
                  </a:tcPr>
                </a:tc>
                <a:tc>
                  <a:txBody>
                    <a:bodyPr/>
                    <a:lstStyle/>
                    <a:p>
                      <a:pPr indent="0" lvl="0" marL="0" marR="0" rtl="0" algn="l">
                        <a:lnSpc>
                          <a:spcPct val="100000"/>
                        </a:lnSpc>
                        <a:spcBef>
                          <a:spcPts val="0"/>
                        </a:spcBef>
                        <a:spcAft>
                          <a:spcPts val="0"/>
                        </a:spcAft>
                        <a:buNone/>
                      </a:pPr>
                      <a:r>
                        <a:rPr b="1" lang="en" sz="1300" u="none" cap="none" strike="noStrike">
                          <a:solidFill>
                            <a:srgbClr val="FFFFFF"/>
                          </a:solidFill>
                          <a:latin typeface="Poppins"/>
                          <a:ea typeface="Poppins"/>
                          <a:cs typeface="Poppins"/>
                          <a:sym typeface="Poppins"/>
                        </a:rPr>
                        <a:t>Fraud-proof-based</a:t>
                      </a:r>
                      <a:endParaRPr/>
                    </a:p>
                  </a:txBody>
                  <a:tcPr marT="45725" marB="45725" marR="109725" marL="109725" anchor="ctr">
                    <a:solidFill>
                      <a:srgbClr val="FF509B"/>
                    </a:solidFill>
                  </a:tcPr>
                </a:tc>
              </a:tr>
              <a:tr h="512075">
                <a:tc>
                  <a:txBody>
                    <a:bodyPr/>
                    <a:lstStyle/>
                    <a:p>
                      <a:pPr indent="0" lvl="0" marL="0" marR="0" rtl="0" algn="l">
                        <a:lnSpc>
                          <a:spcPct val="100000"/>
                        </a:lnSpc>
                        <a:spcBef>
                          <a:spcPts val="0"/>
                        </a:spcBef>
                        <a:spcAft>
                          <a:spcPts val="0"/>
                        </a:spcAft>
                        <a:buNone/>
                      </a:pPr>
                      <a:r>
                        <a:rPr b="1" lang="en" sz="1100" u="none" cap="none" strike="noStrike">
                          <a:solidFill>
                            <a:srgbClr val="36364C"/>
                          </a:solidFill>
                          <a:latin typeface="Poppins"/>
                          <a:ea typeface="Poppins"/>
                          <a:cs typeface="Poppins"/>
                          <a:sym typeface="Poppins"/>
                        </a:rPr>
                        <a:t>Commitment</a:t>
                      </a:r>
                      <a:endParaRPr/>
                    </a:p>
                  </a:txBody>
                  <a:tcPr marT="45725" marB="45725" marR="109725" marL="109725" anchor="ctr">
                    <a:solidFill>
                      <a:srgbClr val="FBF8F4"/>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Polynomial commitments over bilinear pairings</a:t>
                      </a:r>
                      <a:endParaRPr/>
                    </a:p>
                  </a:txBody>
                  <a:tcPr marT="45725" marB="45725" marR="109725" marL="109725" anchor="ctr">
                    <a:solidFill>
                      <a:srgbClr val="FFFFFF"/>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Merkle trees (hash-based)</a:t>
                      </a:r>
                      <a:endParaRPr/>
                    </a:p>
                  </a:txBody>
                  <a:tcPr marT="45725" marB="45725" marR="109725" marL="109725" anchor="ctr">
                    <a:solidFill>
                      <a:srgbClr val="FFFFFF"/>
                    </a:solidFill>
                  </a:tcPr>
                </a:tc>
              </a:tr>
              <a:tr h="512075">
                <a:tc>
                  <a:txBody>
                    <a:bodyPr/>
                    <a:lstStyle/>
                    <a:p>
                      <a:pPr indent="0" lvl="0" marL="0" marR="0" rtl="0" algn="l">
                        <a:lnSpc>
                          <a:spcPct val="100000"/>
                        </a:lnSpc>
                        <a:spcBef>
                          <a:spcPts val="0"/>
                        </a:spcBef>
                        <a:spcAft>
                          <a:spcPts val="0"/>
                        </a:spcAft>
                        <a:buNone/>
                      </a:pPr>
                      <a:r>
                        <a:rPr b="1" lang="en" sz="1100" u="none" cap="none" strike="noStrike">
                          <a:solidFill>
                            <a:srgbClr val="36364C"/>
                          </a:solidFill>
                          <a:latin typeface="Poppins"/>
                          <a:ea typeface="Poppins"/>
                          <a:cs typeface="Poppins"/>
                          <a:sym typeface="Poppins"/>
                        </a:rPr>
                        <a:t>Correctness</a:t>
                      </a:r>
                      <a:endParaRPr/>
                    </a:p>
                  </a:txBody>
                  <a:tcPr marT="45725" marB="45725" marR="109725" marL="109725" anchor="ctr">
                    <a:solidFill>
                      <a:srgbClr val="FBF8F4"/>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Validity proofs, constant size</a:t>
                      </a:r>
                      <a:endParaRPr/>
                    </a:p>
                  </a:txBody>
                  <a:tcPr marT="45725" marB="45725" marR="109725" marL="109725" anchor="ctr">
                    <a:solidFill>
                      <a:srgbClr val="FBF8F4"/>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Fraud proofs, constant size</a:t>
                      </a:r>
                      <a:endParaRPr/>
                    </a:p>
                  </a:txBody>
                  <a:tcPr marT="45725" marB="45725" marR="109725" marL="109725" anchor="ctr">
                    <a:solidFill>
                      <a:srgbClr val="FBF8F4"/>
                    </a:solidFill>
                  </a:tcPr>
                </a:tc>
              </a:tr>
              <a:tr h="512075">
                <a:tc>
                  <a:txBody>
                    <a:bodyPr/>
                    <a:lstStyle/>
                    <a:p>
                      <a:pPr indent="0" lvl="0" marL="0" marR="0" rtl="0" algn="l">
                        <a:lnSpc>
                          <a:spcPct val="100000"/>
                        </a:lnSpc>
                        <a:spcBef>
                          <a:spcPts val="0"/>
                        </a:spcBef>
                        <a:spcAft>
                          <a:spcPts val="0"/>
                        </a:spcAft>
                        <a:buNone/>
                      </a:pPr>
                      <a:r>
                        <a:rPr b="1" lang="en" sz="1100" u="none" cap="none" strike="noStrike">
                          <a:solidFill>
                            <a:srgbClr val="36364C"/>
                          </a:solidFill>
                          <a:latin typeface="Poppins"/>
                          <a:ea typeface="Poppins"/>
                          <a:cs typeface="Poppins"/>
                          <a:sym typeface="Poppins"/>
                        </a:rPr>
                        <a:t>Post-quantum</a:t>
                      </a:r>
                      <a:endParaRPr/>
                    </a:p>
                  </a:txBody>
                  <a:tcPr marT="45725" marB="45725" marR="109725" marL="109725" anchor="ctr">
                    <a:solidFill>
                      <a:srgbClr val="FBF8F4"/>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No: relies on pairings</a:t>
                      </a:r>
                      <a:endParaRPr/>
                    </a:p>
                  </a:txBody>
                  <a:tcPr marT="45725" marB="45725" marR="109725" marL="109725" anchor="ctr">
                    <a:solidFill>
                      <a:srgbClr val="FFFFFF"/>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Yes: hash-based</a:t>
                      </a:r>
                      <a:endParaRPr/>
                    </a:p>
                  </a:txBody>
                  <a:tcPr marT="45725" marB="45725" marR="109725" marL="109725" anchor="ctr">
                    <a:solidFill>
                      <a:srgbClr val="FFFFFF"/>
                    </a:solidFill>
                  </a:tcPr>
                </a:tc>
              </a:tr>
              <a:tr h="512075">
                <a:tc>
                  <a:txBody>
                    <a:bodyPr/>
                    <a:lstStyle/>
                    <a:p>
                      <a:pPr indent="0" lvl="0" marL="0" marR="0" rtl="0" algn="l">
                        <a:lnSpc>
                          <a:spcPct val="100000"/>
                        </a:lnSpc>
                        <a:spcBef>
                          <a:spcPts val="0"/>
                        </a:spcBef>
                        <a:spcAft>
                          <a:spcPts val="0"/>
                        </a:spcAft>
                        <a:buNone/>
                      </a:pPr>
                      <a:r>
                        <a:rPr b="1" lang="en" sz="1100" u="none" cap="none" strike="noStrike">
                          <a:solidFill>
                            <a:srgbClr val="36364C"/>
                          </a:solidFill>
                          <a:latin typeface="Poppins"/>
                          <a:ea typeface="Poppins"/>
                          <a:cs typeface="Poppins"/>
                          <a:sym typeface="Poppins"/>
                        </a:rPr>
                        <a:t>Practicality</a:t>
                      </a:r>
                      <a:endParaRPr/>
                    </a:p>
                  </a:txBody>
                  <a:tcPr marT="45725" marB="45725" marR="109725" marL="109725" anchor="ctr">
                    <a:solidFill>
                      <a:srgbClr val="FBF8F4"/>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Expensive and hard to prove in ZK. Prime fields, not binary, so not CPU-native</a:t>
                      </a:r>
                      <a:endParaRPr/>
                    </a:p>
                  </a:txBody>
                  <a:tcPr marT="45725" marB="45725" marR="109725" marL="109725" anchor="ctr">
                    <a:solidFill>
                      <a:srgbClr val="FBF8F4"/>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True finality waits for the challenge period</a:t>
                      </a:r>
                      <a:endParaRPr/>
                    </a:p>
                  </a:txBody>
                  <a:tcPr marT="45725" marB="45725" marR="109725" marL="109725" anchor="ctr">
                    <a:solidFill>
                      <a:srgbClr val="FBF8F4"/>
                    </a:solidFill>
                  </a:tcPr>
                </a:tc>
              </a:tr>
              <a:tr h="512075">
                <a:tc>
                  <a:txBody>
                    <a:bodyPr/>
                    <a:lstStyle/>
                    <a:p>
                      <a:pPr indent="0" lvl="0" marL="0" marR="0" rtl="0" algn="l">
                        <a:lnSpc>
                          <a:spcPct val="100000"/>
                        </a:lnSpc>
                        <a:spcBef>
                          <a:spcPts val="0"/>
                        </a:spcBef>
                        <a:spcAft>
                          <a:spcPts val="0"/>
                        </a:spcAft>
                        <a:buNone/>
                      </a:pPr>
                      <a:r>
                        <a:rPr b="1" lang="en" sz="1100" u="none" cap="none" strike="noStrike">
                          <a:solidFill>
                            <a:srgbClr val="36364C"/>
                          </a:solidFill>
                          <a:latin typeface="Poppins"/>
                          <a:ea typeface="Poppins"/>
                          <a:cs typeface="Poppins"/>
                          <a:sym typeface="Poppins"/>
                        </a:rPr>
                        <a:t>Overhead</a:t>
                      </a:r>
                      <a:endParaRPr/>
                    </a:p>
                  </a:txBody>
                  <a:tcPr marT="45725" marB="45725" marR="109725" marL="109725" anchor="ctr">
                    <a:solidFill>
                      <a:srgbClr val="FBF8F4"/>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Extra row/column commitments must be downloaded for reconstruction</a:t>
                      </a:r>
                      <a:endParaRPr/>
                    </a:p>
                  </a:txBody>
                  <a:tcPr marT="45725" marB="45725" marR="109725" marL="109725" anchor="ctr">
                    <a:solidFill>
                      <a:srgbClr val="FFFFFF"/>
                    </a:solidFill>
                  </a:tcPr>
                </a:tc>
                <a:tc>
                  <a:txBody>
                    <a:bodyPr/>
                    <a:lstStyle/>
                    <a:p>
                      <a:pPr indent="0" lvl="0" marL="0" marR="0" rtl="0" algn="l">
                        <a:lnSpc>
                          <a:spcPct val="100000"/>
                        </a:lnSpc>
                        <a:spcBef>
                          <a:spcPts val="0"/>
                        </a:spcBef>
                        <a:spcAft>
                          <a:spcPts val="0"/>
                        </a:spcAft>
                        <a:buNone/>
                      </a:pPr>
                      <a:r>
                        <a:rPr b="0" lang="en" sz="1100" u="none" cap="none" strike="noStrike">
                          <a:solidFill>
                            <a:srgbClr val="36364C"/>
                          </a:solidFill>
                          <a:latin typeface="Poppins"/>
                          <a:ea typeface="Poppins"/>
                          <a:cs typeface="Poppins"/>
                          <a:sym typeface="Poppins"/>
                        </a:rPr>
                        <a:t>An honest node must rebuild the full 2k × 2k square (~4k² shares) to detect and prove mis-encoding</a:t>
                      </a:r>
                      <a:endParaRPr/>
                    </a:p>
                  </a:txBody>
                  <a:tcPr marT="45725" marB="45725" marR="109725" marL="109725" anchor="ctr">
                    <a:solidFill>
                      <a:srgbClr val="FFFFFF"/>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4"/>
          <p:cNvSpPr txBox="1"/>
          <p:nvPr>
            <p:ph type="title"/>
          </p:nvPr>
        </p:nvSpPr>
        <p:spPr>
          <a:xfrm>
            <a:off x="874950" y="533400"/>
            <a:ext cx="7394100" cy="5988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Noteworthy Mentions</a:t>
            </a:r>
            <a:endParaRPr/>
          </a:p>
        </p:txBody>
      </p:sp>
      <p:sp>
        <p:nvSpPr>
          <p:cNvPr id="125" name="Google Shape;125;p24"/>
          <p:cNvSpPr/>
          <p:nvPr/>
        </p:nvSpPr>
        <p:spPr>
          <a:xfrm>
            <a:off x="685800" y="1325880"/>
            <a:ext cx="3749039" cy="306324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 name="Google Shape;126;p24"/>
          <p:cNvSpPr txBox="1"/>
          <p:nvPr/>
        </p:nvSpPr>
        <p:spPr>
          <a:xfrm>
            <a:off x="960120" y="1508760"/>
            <a:ext cx="3200400" cy="41148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2000" u="none" cap="none" strike="noStrike">
                <a:solidFill>
                  <a:srgbClr val="01BA9B"/>
                </a:solidFill>
                <a:latin typeface="Poppins"/>
                <a:ea typeface="Poppins"/>
                <a:cs typeface="Poppins"/>
                <a:sym typeface="Poppins"/>
              </a:rPr>
              <a:t>ZODA</a:t>
            </a:r>
            <a:endParaRPr/>
          </a:p>
        </p:txBody>
      </p:sp>
      <p:sp>
        <p:nvSpPr>
          <p:cNvPr id="127" name="Google Shape;127;p24"/>
          <p:cNvSpPr txBox="1"/>
          <p:nvPr/>
        </p:nvSpPr>
        <p:spPr>
          <a:xfrm>
            <a:off x="960120" y="2011680"/>
            <a:ext cx="3200400" cy="2194560"/>
          </a:xfrm>
          <a:prstGeom prst="rect">
            <a:avLst/>
          </a:prstGeom>
          <a:noFill/>
          <a:ln>
            <a:noFill/>
          </a:ln>
        </p:spPr>
        <p:txBody>
          <a:bodyPr anchorCtr="0" anchor="t" bIns="0" lIns="0" spcFirstLastPara="1" rIns="0" wrap="square" tIns="0">
            <a:spAutoFit/>
          </a:bodyPr>
          <a:lstStyle/>
          <a:p>
            <a:pPr indent="-182880" lvl="0" marL="182880" marR="0" rtl="0" algn="l">
              <a:lnSpc>
                <a:spcPct val="100000"/>
              </a:lnSpc>
              <a:spcBef>
                <a:spcPts val="0"/>
              </a:spcBef>
              <a:spcAft>
                <a:spcPts val="0"/>
              </a:spcAft>
              <a:buNone/>
            </a:pPr>
            <a:r>
              <a:rPr b="1" i="0" lang="en" sz="1200" u="none" cap="none" strike="noStrike">
                <a:solidFill>
                  <a:srgbClr val="01BA9B"/>
                </a:solidFill>
                <a:latin typeface="Poppins"/>
                <a:ea typeface="Poppins"/>
                <a:cs typeface="Poppins"/>
                <a:sym typeface="Poppins"/>
              </a:rPr>
              <a:t>+  </a:t>
            </a:r>
            <a:r>
              <a:rPr b="0" i="0" lang="en" sz="1200" u="none" cap="none" strike="noStrike">
                <a:solidFill>
                  <a:srgbClr val="36364C"/>
                </a:solidFill>
                <a:latin typeface="Poppins"/>
                <a:ea typeface="Poppins"/>
                <a:cs typeface="Poppins"/>
                <a:sym typeface="Poppins"/>
              </a:rPr>
              <a:t>Zero overhead: encoded rows are themselves the proof of correctness</a:t>
            </a:r>
            <a:endParaRPr/>
          </a:p>
          <a:p>
            <a:pPr indent="-182880" lvl="0" marL="182880" marR="0" rtl="0" algn="l">
              <a:lnSpc>
                <a:spcPct val="100000"/>
              </a:lnSpc>
              <a:spcBef>
                <a:spcPts val="800"/>
              </a:spcBef>
              <a:spcAft>
                <a:spcPts val="0"/>
              </a:spcAft>
              <a:buNone/>
            </a:pPr>
            <a:r>
              <a:rPr b="1" i="0" lang="en" sz="1200" u="none" cap="none" strike="noStrike">
                <a:solidFill>
                  <a:srgbClr val="01BA9B"/>
                </a:solidFill>
                <a:latin typeface="Poppins"/>
                <a:ea typeface="Poppins"/>
                <a:cs typeface="Poppins"/>
                <a:sym typeface="Poppins"/>
              </a:rPr>
              <a:t>+  </a:t>
            </a:r>
            <a:r>
              <a:rPr b="0" i="0" lang="en" sz="1200" u="none" cap="none" strike="noStrike">
                <a:solidFill>
                  <a:srgbClr val="36364C"/>
                </a:solidFill>
                <a:latin typeface="Poppins"/>
                <a:ea typeface="Poppins"/>
                <a:cs typeface="Poppins"/>
                <a:sym typeface="Poppins"/>
              </a:rPr>
              <a:t>Erasure coding with a linear code</a:t>
            </a:r>
            <a:endParaRPr/>
          </a:p>
          <a:p>
            <a:pPr indent="-182880" lvl="0" marL="182880" marR="0" rtl="0" algn="l">
              <a:lnSpc>
                <a:spcPct val="100000"/>
              </a:lnSpc>
              <a:spcBef>
                <a:spcPts val="800"/>
              </a:spcBef>
              <a:spcAft>
                <a:spcPts val="0"/>
              </a:spcAft>
              <a:buNone/>
            </a:pPr>
            <a:r>
              <a:rPr b="1" i="0" lang="en" sz="1200" u="none" cap="none" strike="noStrike">
                <a:solidFill>
                  <a:srgbClr val="FF509B"/>
                </a:solidFill>
                <a:latin typeface="Poppins"/>
                <a:ea typeface="Poppins"/>
                <a:cs typeface="Poppins"/>
                <a:sym typeface="Poppins"/>
              </a:rPr>
              <a:t>–  </a:t>
            </a:r>
            <a:r>
              <a:rPr b="0" i="0" lang="en" sz="1200" u="none" cap="none" strike="noStrike">
                <a:solidFill>
                  <a:srgbClr val="36364C"/>
                </a:solidFill>
                <a:latin typeface="Poppins"/>
                <a:ea typeface="Poppins"/>
                <a:cs typeface="Poppins"/>
                <a:sym typeface="Poppins"/>
              </a:rPr>
              <a:t>Relies on fraud proofs</a:t>
            </a:r>
            <a:endParaRPr/>
          </a:p>
          <a:p>
            <a:pPr indent="-182880" lvl="0" marL="182880" marR="0" rtl="0" algn="l">
              <a:lnSpc>
                <a:spcPct val="100000"/>
              </a:lnSpc>
              <a:spcBef>
                <a:spcPts val="800"/>
              </a:spcBef>
              <a:spcAft>
                <a:spcPts val="0"/>
              </a:spcAft>
              <a:buNone/>
            </a:pPr>
            <a:r>
              <a:rPr b="1" i="0" lang="en" sz="1200" u="none" cap="none" strike="noStrike">
                <a:solidFill>
                  <a:srgbClr val="FF509B"/>
                </a:solidFill>
                <a:latin typeface="Poppins"/>
                <a:ea typeface="Poppins"/>
                <a:cs typeface="Poppins"/>
                <a:sym typeface="Poppins"/>
              </a:rPr>
              <a:t>–  </a:t>
            </a:r>
            <a:r>
              <a:rPr b="0" i="0" lang="en" sz="1200" u="none" cap="none" strike="noStrike">
                <a:solidFill>
                  <a:srgbClr val="36364C"/>
                </a:solidFill>
                <a:latin typeface="Poppins"/>
                <a:ea typeface="Poppins"/>
                <a:cs typeface="Poppins"/>
                <a:sym typeface="Poppins"/>
              </a:rPr>
              <a:t>ZK-verifiable variants (the “Accidental Computer” paper) are very expensive</a:t>
            </a:r>
            <a:endParaRPr/>
          </a:p>
        </p:txBody>
      </p:sp>
      <p:sp>
        <p:nvSpPr>
          <p:cNvPr id="128" name="Google Shape;128;p24"/>
          <p:cNvSpPr/>
          <p:nvPr/>
        </p:nvSpPr>
        <p:spPr>
          <a:xfrm>
            <a:off x="4709160" y="1325880"/>
            <a:ext cx="3749039" cy="306324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9" name="Google Shape;129;p24"/>
          <p:cNvSpPr txBox="1"/>
          <p:nvPr/>
        </p:nvSpPr>
        <p:spPr>
          <a:xfrm>
            <a:off x="4983480" y="1508760"/>
            <a:ext cx="3200400" cy="41148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2000" u="none" cap="none" strike="noStrike">
                <a:solidFill>
                  <a:srgbClr val="FF509B"/>
                </a:solidFill>
                <a:latin typeface="Poppins"/>
                <a:ea typeface="Poppins"/>
                <a:cs typeface="Poppins"/>
                <a:sym typeface="Poppins"/>
              </a:rPr>
              <a:t>FRIDA</a:t>
            </a:r>
            <a:endParaRPr/>
          </a:p>
        </p:txBody>
      </p:sp>
      <p:sp>
        <p:nvSpPr>
          <p:cNvPr id="130" name="Google Shape;130;p24"/>
          <p:cNvSpPr txBox="1"/>
          <p:nvPr/>
        </p:nvSpPr>
        <p:spPr>
          <a:xfrm>
            <a:off x="4983480" y="2011680"/>
            <a:ext cx="3200400" cy="2194560"/>
          </a:xfrm>
          <a:prstGeom prst="rect">
            <a:avLst/>
          </a:prstGeom>
          <a:noFill/>
          <a:ln>
            <a:noFill/>
          </a:ln>
        </p:spPr>
        <p:txBody>
          <a:bodyPr anchorCtr="0" anchor="t" bIns="0" lIns="0" spcFirstLastPara="1" rIns="0" wrap="square" tIns="0">
            <a:spAutoFit/>
          </a:bodyPr>
          <a:lstStyle/>
          <a:p>
            <a:pPr indent="-182880" lvl="0" marL="182880" marR="0" rtl="0" algn="l">
              <a:lnSpc>
                <a:spcPct val="100000"/>
              </a:lnSpc>
              <a:spcBef>
                <a:spcPts val="0"/>
              </a:spcBef>
              <a:spcAft>
                <a:spcPts val="0"/>
              </a:spcAft>
              <a:buNone/>
            </a:pPr>
            <a:r>
              <a:rPr b="1" i="0" lang="en" sz="1200" u="none" cap="none" strike="noStrike">
                <a:solidFill>
                  <a:srgbClr val="01BA9B"/>
                </a:solidFill>
                <a:latin typeface="Poppins"/>
                <a:ea typeface="Poppins"/>
                <a:cs typeface="Poppins"/>
                <a:sym typeface="Poppins"/>
              </a:rPr>
              <a:t>+  </a:t>
            </a:r>
            <a:r>
              <a:rPr b="0" i="0" lang="en" sz="1200" u="none" cap="none" strike="noStrike">
                <a:solidFill>
                  <a:srgbClr val="36364C"/>
                </a:solidFill>
                <a:latin typeface="Poppins"/>
                <a:ea typeface="Poppins"/>
                <a:cs typeface="Poppins"/>
                <a:sym typeface="Poppins"/>
              </a:rPr>
              <a:t>Built on FRI</a:t>
            </a:r>
            <a:endParaRPr/>
          </a:p>
          <a:p>
            <a:pPr indent="-182880" lvl="0" marL="182880" marR="0" rtl="0" algn="l">
              <a:lnSpc>
                <a:spcPct val="100000"/>
              </a:lnSpc>
              <a:spcBef>
                <a:spcPts val="800"/>
              </a:spcBef>
              <a:spcAft>
                <a:spcPts val="0"/>
              </a:spcAft>
              <a:buNone/>
            </a:pPr>
            <a:r>
              <a:rPr b="1" i="0" lang="en" sz="1200" u="none" cap="none" strike="noStrike">
                <a:solidFill>
                  <a:srgbClr val="FF509B"/>
                </a:solidFill>
                <a:latin typeface="Poppins"/>
                <a:ea typeface="Poppins"/>
                <a:cs typeface="Poppins"/>
                <a:sym typeface="Poppins"/>
              </a:rPr>
              <a:t>–  </a:t>
            </a:r>
            <a:r>
              <a:rPr b="0" i="0" lang="en" sz="1200" u="none" cap="none" strike="noStrike">
                <a:solidFill>
                  <a:srgbClr val="36364C"/>
                </a:solidFill>
                <a:latin typeface="Poppins"/>
                <a:ea typeface="Poppins"/>
                <a:cs typeface="Poppins"/>
                <a:sym typeface="Poppins"/>
              </a:rPr>
              <a:t>Expensive to scale, especially at 10 GB+</a:t>
            </a:r>
            <a:endParaRPr/>
          </a:p>
        </p:txBody>
      </p:sp>
      <p:sp>
        <p:nvSpPr>
          <p:cNvPr id="131" name="Google Shape;131;p24"/>
          <p:cNvSpPr/>
          <p:nvPr/>
        </p:nvSpPr>
        <p:spPr>
          <a:xfrm>
            <a:off x="4983480" y="3429000"/>
            <a:ext cx="3200400" cy="731520"/>
          </a:xfrm>
          <a:prstGeom prst="roundRect">
            <a:avLst>
              <a:gd fmla="val 6000" name="adj"/>
            </a:avLst>
          </a:prstGeom>
          <a:solidFill>
            <a:srgbClr val="FFE8F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2" name="Google Shape;132;p24"/>
          <p:cNvSpPr txBox="1"/>
          <p:nvPr/>
        </p:nvSpPr>
        <p:spPr>
          <a:xfrm>
            <a:off x="5120640" y="3429000"/>
            <a:ext cx="2926080" cy="73152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36364C"/>
                </a:solidFill>
                <a:latin typeface="Poppins"/>
                <a:ea typeface="Poppins"/>
                <a:cs typeface="Poppins"/>
                <a:sym typeface="Poppins"/>
              </a:rPr>
              <a:t>FRIVail reuses FRIDA’s sampling fix</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587375" y="694800"/>
            <a:ext cx="3816000" cy="37539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2400"/>
              <a:buNone/>
            </a:pPr>
            <a:r>
              <a:rPr lang="en"/>
              <a:t>Achieving 10 GB/Block</a:t>
            </a:r>
            <a:endParaRPr/>
          </a:p>
        </p:txBody>
      </p:sp>
      <p:sp>
        <p:nvSpPr>
          <p:cNvPr id="138" name="Google Shape;138;p25"/>
          <p:cNvSpPr/>
          <p:nvPr/>
        </p:nvSpPr>
        <p:spPr>
          <a:xfrm>
            <a:off x="4892040" y="1024128"/>
            <a:ext cx="292608" cy="292608"/>
          </a:xfrm>
          <a:prstGeom prst="ellipse">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200" u="none" cap="none" strike="noStrike">
                <a:solidFill>
                  <a:srgbClr val="FFFFFF"/>
                </a:solidFill>
                <a:latin typeface="Poppins"/>
                <a:ea typeface="Poppins"/>
                <a:cs typeface="Poppins"/>
                <a:sym typeface="Poppins"/>
              </a:rPr>
              <a:t>✓</a:t>
            </a:r>
            <a:endParaRPr/>
          </a:p>
        </p:txBody>
      </p:sp>
      <p:sp>
        <p:nvSpPr>
          <p:cNvPr id="139" name="Google Shape;139;p25"/>
          <p:cNvSpPr txBox="1"/>
          <p:nvPr/>
        </p:nvSpPr>
        <p:spPr>
          <a:xfrm>
            <a:off x="5349240" y="1042416"/>
            <a:ext cx="3108960"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36364C"/>
                </a:solidFill>
                <a:latin typeface="Poppins"/>
                <a:ea typeface="Poppins"/>
                <a:cs typeface="Poppins"/>
                <a:sym typeface="Poppins"/>
              </a:rPr>
              <a:t>Zero overhead</a:t>
            </a:r>
            <a:endParaRPr/>
          </a:p>
        </p:txBody>
      </p:sp>
      <p:sp>
        <p:nvSpPr>
          <p:cNvPr id="140" name="Google Shape;140;p25"/>
          <p:cNvSpPr/>
          <p:nvPr/>
        </p:nvSpPr>
        <p:spPr>
          <a:xfrm>
            <a:off x="4892040" y="1527048"/>
            <a:ext cx="292608" cy="292608"/>
          </a:xfrm>
          <a:prstGeom prst="ellipse">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200" u="none" cap="none" strike="noStrike">
                <a:solidFill>
                  <a:srgbClr val="FFFFFF"/>
                </a:solidFill>
                <a:latin typeface="Poppins"/>
                <a:ea typeface="Poppins"/>
                <a:cs typeface="Poppins"/>
                <a:sym typeface="Poppins"/>
              </a:rPr>
              <a:t>✓</a:t>
            </a:r>
            <a:endParaRPr/>
          </a:p>
        </p:txBody>
      </p:sp>
      <p:sp>
        <p:nvSpPr>
          <p:cNvPr id="141" name="Google Shape;141;p25"/>
          <p:cNvSpPr txBox="1"/>
          <p:nvPr/>
        </p:nvSpPr>
        <p:spPr>
          <a:xfrm>
            <a:off x="5349240" y="1545336"/>
            <a:ext cx="3108960"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36364C"/>
                </a:solidFill>
                <a:latin typeface="Poppins"/>
                <a:ea typeface="Poppins"/>
                <a:cs typeface="Poppins"/>
                <a:sym typeface="Poppins"/>
              </a:rPr>
              <a:t>Post-quantum</a:t>
            </a:r>
            <a:r>
              <a:rPr b="0" i="0" lang="en" sz="1300" u="none" cap="none" strike="noStrike">
                <a:solidFill>
                  <a:srgbClr val="36364C"/>
                </a:solidFill>
                <a:latin typeface="Poppins"/>
                <a:ea typeface="Poppins"/>
                <a:cs typeface="Poppins"/>
                <a:sym typeface="Poppins"/>
              </a:rPr>
              <a:t>: hash-based</a:t>
            </a:r>
            <a:endParaRPr/>
          </a:p>
        </p:txBody>
      </p:sp>
      <p:sp>
        <p:nvSpPr>
          <p:cNvPr id="142" name="Google Shape;142;p25"/>
          <p:cNvSpPr/>
          <p:nvPr/>
        </p:nvSpPr>
        <p:spPr>
          <a:xfrm>
            <a:off x="4892040" y="2029968"/>
            <a:ext cx="292608" cy="292608"/>
          </a:xfrm>
          <a:prstGeom prst="ellipse">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200" u="none" cap="none" strike="noStrike">
                <a:solidFill>
                  <a:srgbClr val="FFFFFF"/>
                </a:solidFill>
                <a:latin typeface="Poppins"/>
                <a:ea typeface="Poppins"/>
                <a:cs typeface="Poppins"/>
                <a:sym typeface="Poppins"/>
              </a:rPr>
              <a:t>✓</a:t>
            </a:r>
            <a:endParaRPr/>
          </a:p>
        </p:txBody>
      </p:sp>
      <p:sp>
        <p:nvSpPr>
          <p:cNvPr id="143" name="Google Shape;143;p25"/>
          <p:cNvSpPr txBox="1"/>
          <p:nvPr/>
        </p:nvSpPr>
        <p:spPr>
          <a:xfrm>
            <a:off x="5349240" y="2048256"/>
            <a:ext cx="3108960"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36364C"/>
                </a:solidFill>
                <a:latin typeface="Poppins"/>
                <a:ea typeface="Poppins"/>
                <a:cs typeface="Poppins"/>
                <a:sym typeface="Poppins"/>
              </a:rPr>
              <a:t>Sharded</a:t>
            </a:r>
            <a:r>
              <a:rPr b="0" i="0" lang="en" sz="1300" u="none" cap="none" strike="noStrike">
                <a:solidFill>
                  <a:srgbClr val="36364C"/>
                </a:solidFill>
                <a:latin typeface="Poppins"/>
                <a:ea typeface="Poppins"/>
                <a:cs typeface="Poppins"/>
                <a:sym typeface="Poppins"/>
              </a:rPr>
              <a:t> design</a:t>
            </a:r>
            <a:endParaRPr/>
          </a:p>
        </p:txBody>
      </p:sp>
      <p:sp>
        <p:nvSpPr>
          <p:cNvPr id="144" name="Google Shape;144;p25"/>
          <p:cNvSpPr/>
          <p:nvPr/>
        </p:nvSpPr>
        <p:spPr>
          <a:xfrm>
            <a:off x="4892040" y="2532888"/>
            <a:ext cx="292608" cy="292608"/>
          </a:xfrm>
          <a:prstGeom prst="ellipse">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200" u="none" cap="none" strike="noStrike">
                <a:solidFill>
                  <a:srgbClr val="FFFFFF"/>
                </a:solidFill>
                <a:latin typeface="Poppins"/>
                <a:ea typeface="Poppins"/>
                <a:cs typeface="Poppins"/>
                <a:sym typeface="Poppins"/>
              </a:rPr>
              <a:t>✓</a:t>
            </a:r>
            <a:endParaRPr/>
          </a:p>
        </p:txBody>
      </p:sp>
      <p:sp>
        <p:nvSpPr>
          <p:cNvPr id="145" name="Google Shape;145;p25"/>
          <p:cNvSpPr txBox="1"/>
          <p:nvPr/>
        </p:nvSpPr>
        <p:spPr>
          <a:xfrm>
            <a:off x="5349240" y="2551176"/>
            <a:ext cx="310896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36364C"/>
                </a:solidFill>
                <a:latin typeface="Poppins"/>
                <a:ea typeface="Poppins"/>
                <a:cs typeface="Poppins"/>
                <a:sym typeface="Poppins"/>
              </a:rPr>
              <a:t>Economic security</a:t>
            </a:r>
            <a:r>
              <a:rPr b="0" i="0" lang="en" sz="1300" u="none" cap="none" strike="noStrike">
                <a:solidFill>
                  <a:srgbClr val="36364C"/>
                </a:solidFill>
                <a:latin typeface="Poppins"/>
                <a:ea typeface="Poppins"/>
                <a:cs typeface="Poppins"/>
                <a:sym typeface="Poppins"/>
              </a:rPr>
              <a:t> covers the gap until state-of-the-art proving costs come down</a:t>
            </a:r>
            <a:endParaRPr/>
          </a:p>
        </p:txBody>
      </p:sp>
      <p:sp>
        <p:nvSpPr>
          <p:cNvPr id="146" name="Google Shape;146;p25"/>
          <p:cNvSpPr/>
          <p:nvPr/>
        </p:nvSpPr>
        <p:spPr>
          <a:xfrm>
            <a:off x="4892040" y="3236976"/>
            <a:ext cx="292608" cy="292608"/>
          </a:xfrm>
          <a:prstGeom prst="ellipse">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200" u="none" cap="none" strike="noStrike">
                <a:solidFill>
                  <a:srgbClr val="FFFFFF"/>
                </a:solidFill>
                <a:latin typeface="Poppins"/>
                <a:ea typeface="Poppins"/>
                <a:cs typeface="Poppins"/>
                <a:sym typeface="Poppins"/>
              </a:rPr>
              <a:t>✓</a:t>
            </a:r>
            <a:endParaRPr/>
          </a:p>
        </p:txBody>
      </p:sp>
      <p:sp>
        <p:nvSpPr>
          <p:cNvPr id="147" name="Google Shape;147;p25"/>
          <p:cNvSpPr txBox="1"/>
          <p:nvPr/>
        </p:nvSpPr>
        <p:spPr>
          <a:xfrm>
            <a:off x="5349240" y="3255264"/>
            <a:ext cx="310896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36364C"/>
                </a:solidFill>
                <a:latin typeface="Poppins"/>
                <a:ea typeface="Poppins"/>
                <a:cs typeface="Poppins"/>
                <a:sym typeface="Poppins"/>
              </a:rPr>
              <a:t>Core DA properties</a:t>
            </a:r>
            <a:r>
              <a:rPr b="0" i="0" lang="en" sz="1300" u="none" cap="none" strike="noStrike">
                <a:solidFill>
                  <a:srgbClr val="36364C"/>
                </a:solidFill>
                <a:latin typeface="Poppins"/>
                <a:ea typeface="Poppins"/>
                <a:cs typeface="Poppins"/>
                <a:sym typeface="Poppins"/>
              </a:rPr>
              <a:t> kept: erasure coding, reconstruction, opening</a:t>
            </a:r>
            <a:endParaRPr/>
          </a:p>
        </p:txBody>
      </p:sp>
    </p:spTree>
  </p:cSld>
  <p:clrMapOvr>
    <a:masterClrMapping/>
  </p:clrMapOvr>
  <mc:AlternateContent>
    <mc:Choice Requires="p14">
      <p:transition p14:dur="20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6"/>
          <p:cNvSpPr txBox="1"/>
          <p:nvPr>
            <p:ph type="title"/>
          </p:nvPr>
        </p:nvSpPr>
        <p:spPr>
          <a:xfrm>
            <a:off x="457200" y="2150850"/>
            <a:ext cx="8229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000"/>
              <a:buNone/>
            </a:pPr>
            <a:r>
              <a:rPr lang="en"/>
              <a:t>FRIVail</a:t>
            </a:r>
            <a:endParaRPr/>
          </a:p>
        </p:txBody>
      </p:sp>
      <p:sp>
        <p:nvSpPr>
          <p:cNvPr id="153" name="Google Shape;153;p26"/>
          <p:cNvSpPr txBox="1"/>
          <p:nvPr/>
        </p:nvSpPr>
        <p:spPr>
          <a:xfrm>
            <a:off x="3745050" y="1814950"/>
            <a:ext cx="16539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Libre Franklin Medium"/>
                <a:ea typeface="Libre Franklin Medium"/>
                <a:cs typeface="Libre Franklin Medium"/>
                <a:sym typeface="Libre Franklin Medium"/>
              </a:rPr>
              <a:t>Section 2</a:t>
            </a:r>
            <a:endParaRPr b="0" i="0" sz="1400" u="none" cap="none" strike="noStrike">
              <a:solidFill>
                <a:schemeClr val="lt1"/>
              </a:solidFill>
              <a:latin typeface="Libre Franklin Medium"/>
              <a:ea typeface="Libre Franklin Medium"/>
              <a:cs typeface="Libre Franklin Medium"/>
              <a:sym typeface="Libre Franklin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7"/>
          <p:cNvSpPr txBox="1"/>
          <p:nvPr>
            <p:ph type="title"/>
          </p:nvPr>
        </p:nvSpPr>
        <p:spPr>
          <a:xfrm>
            <a:off x="4837000" y="768000"/>
            <a:ext cx="3733200" cy="36075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2400"/>
              <a:buNone/>
            </a:pPr>
            <a:r>
              <a:rPr lang="en" sz="2300"/>
              <a:t>Balancing encoding, security and scale for 10 GB blocks</a:t>
            </a:r>
            <a:endParaRPr sz="2300"/>
          </a:p>
        </p:txBody>
      </p:sp>
      <p:sp>
        <p:nvSpPr>
          <p:cNvPr id="159" name="Google Shape;159;p27"/>
          <p:cNvSpPr/>
          <p:nvPr/>
        </p:nvSpPr>
        <p:spPr>
          <a:xfrm>
            <a:off x="685800" y="777240"/>
            <a:ext cx="274320" cy="274320"/>
          </a:xfrm>
          <a:prstGeom prst="ellipse">
            <a:avLst/>
          </a:prstGeom>
          <a:solidFill>
            <a:srgbClr val="FF50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1</a:t>
            </a:r>
            <a:endParaRPr/>
          </a:p>
        </p:txBody>
      </p:sp>
      <p:sp>
        <p:nvSpPr>
          <p:cNvPr id="160" name="Google Shape;160;p27"/>
          <p:cNvSpPr txBox="1"/>
          <p:nvPr/>
        </p:nvSpPr>
        <p:spPr>
          <a:xfrm>
            <a:off x="1097280" y="804672"/>
            <a:ext cx="342900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36364C"/>
                </a:solidFill>
                <a:latin typeface="Poppins"/>
                <a:ea typeface="Poppins"/>
                <a:cs typeface="Poppins"/>
                <a:sym typeface="Poppins"/>
              </a:rPr>
              <a:t>Binary fields</a:t>
            </a:r>
            <a:r>
              <a:rPr b="0" i="0" lang="en" sz="1200" u="none" cap="none" strike="noStrike">
                <a:solidFill>
                  <a:srgbClr val="36364C"/>
                </a:solidFill>
                <a:latin typeface="Poppins"/>
                <a:ea typeface="Poppins"/>
                <a:cs typeface="Poppins"/>
                <a:sym typeface="Poppins"/>
              </a:rPr>
              <a:t>: extremely fast computation</a:t>
            </a:r>
            <a:endParaRPr/>
          </a:p>
        </p:txBody>
      </p:sp>
      <p:sp>
        <p:nvSpPr>
          <p:cNvPr id="161" name="Google Shape;161;p27"/>
          <p:cNvSpPr/>
          <p:nvPr/>
        </p:nvSpPr>
        <p:spPr>
          <a:xfrm>
            <a:off x="685800" y="1252728"/>
            <a:ext cx="274320" cy="274320"/>
          </a:xfrm>
          <a:prstGeom prst="ellipse">
            <a:avLst/>
          </a:prstGeom>
          <a:solidFill>
            <a:srgbClr val="FF50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2</a:t>
            </a:r>
            <a:endParaRPr/>
          </a:p>
        </p:txBody>
      </p:sp>
      <p:sp>
        <p:nvSpPr>
          <p:cNvPr id="162" name="Google Shape;162;p27"/>
          <p:cNvSpPr txBox="1"/>
          <p:nvPr/>
        </p:nvSpPr>
        <p:spPr>
          <a:xfrm>
            <a:off x="1097280" y="1280160"/>
            <a:ext cx="3429000" cy="5943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36364C"/>
                </a:solidFill>
                <a:latin typeface="Poppins"/>
                <a:ea typeface="Poppins"/>
                <a:cs typeface="Poppins"/>
                <a:sym typeface="Poppins"/>
              </a:rPr>
              <a:t>FRI does the erasure coding</a:t>
            </a:r>
            <a:r>
              <a:rPr b="0" i="0" lang="en" sz="1200" u="none" cap="none" strike="noStrike">
                <a:solidFill>
                  <a:srgbClr val="36364C"/>
                </a:solidFill>
                <a:latin typeface="Poppins"/>
                <a:ea typeface="Poppins"/>
                <a:cs typeface="Poppins"/>
                <a:sym typeface="Poppins"/>
              </a:rPr>
              <a:t>: a single FRI commitment is enough to show the encoding is correct (with one catch, covered shortly)</a:t>
            </a:r>
            <a:endParaRPr/>
          </a:p>
        </p:txBody>
      </p:sp>
      <p:sp>
        <p:nvSpPr>
          <p:cNvPr id="163" name="Google Shape;163;p27"/>
          <p:cNvSpPr/>
          <p:nvPr/>
        </p:nvSpPr>
        <p:spPr>
          <a:xfrm>
            <a:off x="685800" y="2048256"/>
            <a:ext cx="274320" cy="274320"/>
          </a:xfrm>
          <a:prstGeom prst="ellipse">
            <a:avLst/>
          </a:prstGeom>
          <a:solidFill>
            <a:srgbClr val="FF50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3</a:t>
            </a:r>
            <a:endParaRPr/>
          </a:p>
        </p:txBody>
      </p:sp>
      <p:sp>
        <p:nvSpPr>
          <p:cNvPr id="164" name="Google Shape;164;p27"/>
          <p:cNvSpPr txBox="1"/>
          <p:nvPr/>
        </p:nvSpPr>
        <p:spPr>
          <a:xfrm>
            <a:off x="1097280" y="2075688"/>
            <a:ext cx="3429000" cy="7772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36364C"/>
                </a:solidFill>
                <a:latin typeface="Poppins"/>
                <a:ea typeface="Poppins"/>
                <a:cs typeface="Poppins"/>
                <a:sym typeface="Poppins"/>
              </a:rPr>
              <a:t>Sharded proving</a:t>
            </a:r>
            <a:r>
              <a:rPr b="0" i="0" lang="en" sz="1200" u="none" cap="none" strike="noStrike">
                <a:solidFill>
                  <a:srgbClr val="36364C"/>
                </a:solidFill>
                <a:latin typeface="Poppins"/>
                <a:ea typeface="Poppins"/>
                <a:cs typeface="Poppins"/>
                <a:sym typeface="Poppins"/>
              </a:rPr>
              <a:t>: each shard proves its own row. FRI proofs are verified at the economic layer (live on mainnet) or a recursive ZK layer (in progress, for validity proofs)</a:t>
            </a:r>
            <a:endParaRPr/>
          </a:p>
        </p:txBody>
      </p:sp>
      <p:sp>
        <p:nvSpPr>
          <p:cNvPr id="165" name="Google Shape;165;p27"/>
          <p:cNvSpPr/>
          <p:nvPr/>
        </p:nvSpPr>
        <p:spPr>
          <a:xfrm>
            <a:off x="685800" y="3026664"/>
            <a:ext cx="274320" cy="274320"/>
          </a:xfrm>
          <a:prstGeom prst="ellipse">
            <a:avLst/>
          </a:prstGeom>
          <a:solidFill>
            <a:srgbClr val="FF50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4</a:t>
            </a:r>
            <a:endParaRPr/>
          </a:p>
        </p:txBody>
      </p:sp>
      <p:sp>
        <p:nvSpPr>
          <p:cNvPr id="166" name="Google Shape;166;p27"/>
          <p:cNvSpPr txBox="1"/>
          <p:nvPr/>
        </p:nvSpPr>
        <p:spPr>
          <a:xfrm>
            <a:off x="1097280" y="3054096"/>
            <a:ext cx="3429000" cy="45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36364C"/>
                </a:solidFill>
                <a:latin typeface="Poppins"/>
                <a:ea typeface="Poppins"/>
                <a:cs typeface="Poppins"/>
                <a:sym typeface="Poppins"/>
              </a:rPr>
              <a:t>Row-level erasure coding only</a:t>
            </a:r>
            <a:r>
              <a:rPr b="0" i="0" lang="en" sz="1200" u="none" cap="none" strike="noStrike">
                <a:solidFill>
                  <a:srgbClr val="36364C"/>
                </a:solidFill>
                <a:latin typeface="Poppins"/>
                <a:ea typeface="Poppins"/>
                <a:cs typeface="Poppins"/>
                <a:sym typeface="Poppins"/>
              </a:rPr>
              <a:t>: the trade-off that makes 10 GB/block and beyond possible</a:t>
            </a:r>
            <a:endParaRPr/>
          </a:p>
        </p:txBody>
      </p:sp>
      <p:sp>
        <p:nvSpPr>
          <p:cNvPr id="167" name="Google Shape;167;p27"/>
          <p:cNvSpPr/>
          <p:nvPr/>
        </p:nvSpPr>
        <p:spPr>
          <a:xfrm>
            <a:off x="685800" y="3685032"/>
            <a:ext cx="274320" cy="274320"/>
          </a:xfrm>
          <a:prstGeom prst="ellipse">
            <a:avLst/>
          </a:prstGeom>
          <a:solidFill>
            <a:srgbClr val="FF50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5</a:t>
            </a:r>
            <a:endParaRPr/>
          </a:p>
        </p:txBody>
      </p:sp>
      <p:sp>
        <p:nvSpPr>
          <p:cNvPr id="168" name="Google Shape;168;p27"/>
          <p:cNvSpPr txBox="1"/>
          <p:nvPr/>
        </p:nvSpPr>
        <p:spPr>
          <a:xfrm>
            <a:off x="1097280" y="3712464"/>
            <a:ext cx="342900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36364C"/>
                </a:solidFill>
                <a:latin typeface="Poppins"/>
                <a:ea typeface="Poppins"/>
                <a:cs typeface="Poppins"/>
                <a:sym typeface="Poppins"/>
              </a:rPr>
              <a:t>Infinite horizontal scaling</a:t>
            </a:r>
            <a:r>
              <a:rPr b="0" i="0" lang="en" sz="1200" u="none" cap="none" strike="noStrike">
                <a:solidFill>
                  <a:srgbClr val="36364C"/>
                </a:solidFill>
                <a:latin typeface="Poppins"/>
                <a:ea typeface="Poppins"/>
                <a:cs typeface="Poppins"/>
                <a:sym typeface="Poppins"/>
              </a:rPr>
              <a:t> at the network layer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874950" y="533400"/>
            <a:ext cx="7394100" cy="5988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Clr>
                <a:srgbClr val="36364C"/>
              </a:buClr>
              <a:buSzPts val="2800"/>
              <a:buNone/>
            </a:pPr>
            <a:r>
              <a:rPr lang="en" sz="2800">
                <a:solidFill>
                  <a:srgbClr val="36364C"/>
                </a:solidFill>
              </a:rPr>
              <a:t>How FRIVail Works</a:t>
            </a:r>
            <a:endParaRPr/>
          </a:p>
        </p:txBody>
      </p:sp>
      <p:sp>
        <p:nvSpPr>
          <p:cNvPr id="174" name="Google Shape;174;p28"/>
          <p:cNvSpPr/>
          <p:nvPr/>
        </p:nvSpPr>
        <p:spPr>
          <a:xfrm>
            <a:off x="685800" y="1325880"/>
            <a:ext cx="2404872" cy="146304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5" name="Google Shape;175;p28"/>
          <p:cNvSpPr/>
          <p:nvPr/>
        </p:nvSpPr>
        <p:spPr>
          <a:xfrm>
            <a:off x="886968" y="1527048"/>
            <a:ext cx="310896" cy="310896"/>
          </a:xfrm>
          <a:prstGeom prst="ellipse">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1</a:t>
            </a:r>
            <a:endParaRPr/>
          </a:p>
        </p:txBody>
      </p:sp>
      <p:sp>
        <p:nvSpPr>
          <p:cNvPr id="176" name="Google Shape;176;p28"/>
          <p:cNvSpPr txBox="1"/>
          <p:nvPr/>
        </p:nvSpPr>
        <p:spPr>
          <a:xfrm>
            <a:off x="1325880" y="1527048"/>
            <a:ext cx="1581912" cy="31089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Encode</a:t>
            </a:r>
            <a:endParaRPr/>
          </a:p>
        </p:txBody>
      </p:sp>
      <p:sp>
        <p:nvSpPr>
          <p:cNvPr id="177" name="Google Shape;177;p28"/>
          <p:cNvSpPr txBox="1"/>
          <p:nvPr/>
        </p:nvSpPr>
        <p:spPr>
          <a:xfrm>
            <a:off x="886968" y="1965960"/>
            <a:ext cx="2002536" cy="7315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bytes → multilinear polynomial → Reed–Solomon codeword (2× blow-up)</a:t>
            </a:r>
            <a:endParaRPr/>
          </a:p>
        </p:txBody>
      </p:sp>
      <p:sp>
        <p:nvSpPr>
          <p:cNvPr id="178" name="Google Shape;178;p28"/>
          <p:cNvSpPr/>
          <p:nvPr/>
        </p:nvSpPr>
        <p:spPr>
          <a:xfrm>
            <a:off x="3364991" y="1325880"/>
            <a:ext cx="2404872" cy="146304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9" name="Google Shape;179;p28"/>
          <p:cNvSpPr/>
          <p:nvPr/>
        </p:nvSpPr>
        <p:spPr>
          <a:xfrm>
            <a:off x="3566160" y="1527048"/>
            <a:ext cx="310896" cy="310896"/>
          </a:xfrm>
          <a:prstGeom prst="ellipse">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2</a:t>
            </a:r>
            <a:endParaRPr/>
          </a:p>
        </p:txBody>
      </p:sp>
      <p:sp>
        <p:nvSpPr>
          <p:cNvPr id="180" name="Google Shape;180;p28"/>
          <p:cNvSpPr txBox="1"/>
          <p:nvPr/>
        </p:nvSpPr>
        <p:spPr>
          <a:xfrm>
            <a:off x="4005072" y="1527048"/>
            <a:ext cx="1581912" cy="31089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Commit</a:t>
            </a:r>
            <a:endParaRPr/>
          </a:p>
        </p:txBody>
      </p:sp>
      <p:sp>
        <p:nvSpPr>
          <p:cNvPr id="181" name="Google Shape;181;p28"/>
          <p:cNvSpPr txBox="1"/>
          <p:nvPr/>
        </p:nvSpPr>
        <p:spPr>
          <a:xfrm>
            <a:off x="3566160" y="1965960"/>
            <a:ext cx="2002536" cy="7315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Merkle roots of the codeword and every FRI fold layer</a:t>
            </a:r>
            <a:endParaRPr/>
          </a:p>
        </p:txBody>
      </p:sp>
      <p:sp>
        <p:nvSpPr>
          <p:cNvPr id="182" name="Google Shape;182;p28"/>
          <p:cNvSpPr/>
          <p:nvPr/>
        </p:nvSpPr>
        <p:spPr>
          <a:xfrm>
            <a:off x="6044183" y="1325880"/>
            <a:ext cx="2404872" cy="146304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3" name="Google Shape;183;p28"/>
          <p:cNvSpPr/>
          <p:nvPr/>
        </p:nvSpPr>
        <p:spPr>
          <a:xfrm>
            <a:off x="6245351" y="1527048"/>
            <a:ext cx="310896" cy="310896"/>
          </a:xfrm>
          <a:prstGeom prst="ellipse">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3</a:t>
            </a:r>
            <a:endParaRPr/>
          </a:p>
        </p:txBody>
      </p:sp>
      <p:sp>
        <p:nvSpPr>
          <p:cNvPr id="184" name="Google Shape;184;p28"/>
          <p:cNvSpPr txBox="1"/>
          <p:nvPr/>
        </p:nvSpPr>
        <p:spPr>
          <a:xfrm>
            <a:off x="6684264" y="1527048"/>
            <a:ext cx="1581912" cy="31089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Prove</a:t>
            </a:r>
            <a:endParaRPr/>
          </a:p>
        </p:txBody>
      </p:sp>
      <p:sp>
        <p:nvSpPr>
          <p:cNvPr id="185" name="Google Shape;185;p28"/>
          <p:cNvSpPr txBox="1"/>
          <p:nvPr/>
        </p:nvSpPr>
        <p:spPr>
          <a:xfrm>
            <a:off x="6245351" y="1965960"/>
            <a:ext cx="2002536" cy="7315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FRI folds the codeword to a terminal codeword; </a:t>
            </a:r>
            <a:r>
              <a:rPr b="1" i="0" lang="en" sz="1100" u="none" cap="none" strike="noStrike">
                <a:solidFill>
                  <a:srgbClr val="6B6B80"/>
                </a:solidFill>
                <a:latin typeface="Poppins"/>
                <a:ea typeface="Poppins"/>
                <a:cs typeface="Poppins"/>
                <a:sym typeface="Poppins"/>
              </a:rPr>
              <a:t>L</a:t>
            </a:r>
            <a:r>
              <a:rPr b="0" i="0" lang="en" sz="1100" u="none" cap="none" strike="noStrike">
                <a:solidFill>
                  <a:srgbClr val="6B6B80"/>
                </a:solidFill>
                <a:latin typeface="Poppins"/>
                <a:ea typeface="Poppins"/>
                <a:cs typeface="Poppins"/>
                <a:sym typeface="Poppins"/>
              </a:rPr>
              <a:t> random queries check each fold is consistent</a:t>
            </a:r>
            <a:endParaRPr/>
          </a:p>
        </p:txBody>
      </p:sp>
      <p:sp>
        <p:nvSpPr>
          <p:cNvPr id="186" name="Google Shape;186;p28"/>
          <p:cNvSpPr/>
          <p:nvPr/>
        </p:nvSpPr>
        <p:spPr>
          <a:xfrm>
            <a:off x="685800" y="3063240"/>
            <a:ext cx="2404872" cy="146304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7" name="Google Shape;187;p28"/>
          <p:cNvSpPr/>
          <p:nvPr/>
        </p:nvSpPr>
        <p:spPr>
          <a:xfrm>
            <a:off x="886968" y="3264408"/>
            <a:ext cx="310896" cy="310896"/>
          </a:xfrm>
          <a:prstGeom prst="ellipse">
            <a:avLst/>
          </a:prstGeom>
          <a:solidFill>
            <a:srgbClr val="01BA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4</a:t>
            </a:r>
            <a:endParaRPr/>
          </a:p>
        </p:txBody>
      </p:sp>
      <p:sp>
        <p:nvSpPr>
          <p:cNvPr id="188" name="Google Shape;188;p28"/>
          <p:cNvSpPr txBox="1"/>
          <p:nvPr/>
        </p:nvSpPr>
        <p:spPr>
          <a:xfrm>
            <a:off x="1325880" y="3264408"/>
            <a:ext cx="1581912" cy="31089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Verify</a:t>
            </a:r>
            <a:endParaRPr/>
          </a:p>
        </p:txBody>
      </p:sp>
      <p:sp>
        <p:nvSpPr>
          <p:cNvPr id="189" name="Google Shape;189;p28"/>
          <p:cNvSpPr txBox="1"/>
          <p:nvPr/>
        </p:nvSpPr>
        <p:spPr>
          <a:xfrm>
            <a:off x="886968" y="3703320"/>
            <a:ext cx="2002536" cy="7315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the codeword is within the unique-decoding radius of one RS codeword</a:t>
            </a:r>
            <a:endParaRPr/>
          </a:p>
        </p:txBody>
      </p:sp>
      <p:sp>
        <p:nvSpPr>
          <p:cNvPr id="190" name="Google Shape;190;p28"/>
          <p:cNvSpPr/>
          <p:nvPr/>
        </p:nvSpPr>
        <p:spPr>
          <a:xfrm>
            <a:off x="3364991" y="3063240"/>
            <a:ext cx="2404872" cy="146304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1" name="Google Shape;191;p28"/>
          <p:cNvSpPr/>
          <p:nvPr/>
        </p:nvSpPr>
        <p:spPr>
          <a:xfrm>
            <a:off x="3566160" y="3264408"/>
            <a:ext cx="310896" cy="310896"/>
          </a:xfrm>
          <a:prstGeom prst="ellipse">
            <a:avLst/>
          </a:prstGeom>
          <a:solidFill>
            <a:srgbClr val="FF50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5</a:t>
            </a:r>
            <a:endParaRPr/>
          </a:p>
        </p:txBody>
      </p:sp>
      <p:sp>
        <p:nvSpPr>
          <p:cNvPr id="192" name="Google Shape;192;p28"/>
          <p:cNvSpPr txBox="1"/>
          <p:nvPr/>
        </p:nvSpPr>
        <p:spPr>
          <a:xfrm>
            <a:off x="4005072" y="3264408"/>
            <a:ext cx="1581912" cy="31089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Sample</a:t>
            </a:r>
            <a:endParaRPr/>
          </a:p>
        </p:txBody>
      </p:sp>
      <p:sp>
        <p:nvSpPr>
          <p:cNvPr id="193" name="Google Shape;193;p28"/>
          <p:cNvSpPr txBox="1"/>
          <p:nvPr/>
        </p:nvSpPr>
        <p:spPr>
          <a:xfrm>
            <a:off x="3566160" y="3703320"/>
            <a:ext cx="2002500" cy="677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each light-client sample is checked as one extra FRI query at index i </a:t>
            </a:r>
            <a:endParaRPr b="0" i="0" sz="1100" u="none" cap="none" strike="noStrike">
              <a:solidFill>
                <a:srgbClr val="6B6B80"/>
              </a:solidFill>
              <a:latin typeface="Poppins"/>
              <a:ea typeface="Poppins"/>
              <a:cs typeface="Poppins"/>
              <a:sym typeface="Poppins"/>
            </a:endParaRPr>
          </a:p>
          <a:p>
            <a:pPr indent="0" lvl="0" marL="0" marR="0" rtl="0" algn="l">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(ρ</a:t>
            </a:r>
            <a:r>
              <a:rPr b="0" baseline="-25000" i="0" lang="en" sz="1100" u="none" cap="none" strike="noStrike">
                <a:solidFill>
                  <a:srgbClr val="6B6B80"/>
                </a:solidFill>
                <a:latin typeface="Poppins"/>
                <a:ea typeface="Poppins"/>
                <a:cs typeface="Poppins"/>
                <a:sym typeface="Poppins"/>
              </a:rPr>
              <a:t>r+1</a:t>
            </a:r>
            <a:r>
              <a:rPr b="0" i="0" lang="en" sz="1100" u="none" cap="none" strike="noStrike">
                <a:solidFill>
                  <a:srgbClr val="6B6B80"/>
                </a:solidFill>
                <a:latin typeface="Poppins"/>
                <a:ea typeface="Poppins"/>
                <a:cs typeface="Poppins"/>
                <a:sym typeface="Poppins"/>
              </a:rPr>
              <a:t> = QSelect(i))</a:t>
            </a:r>
            <a:endParaRPr/>
          </a:p>
        </p:txBody>
      </p:sp>
      <p:sp>
        <p:nvSpPr>
          <p:cNvPr id="194" name="Google Shape;194;p28"/>
          <p:cNvSpPr/>
          <p:nvPr/>
        </p:nvSpPr>
        <p:spPr>
          <a:xfrm>
            <a:off x="6044183" y="3063240"/>
            <a:ext cx="2404872" cy="146304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5" name="Google Shape;195;p28"/>
          <p:cNvSpPr/>
          <p:nvPr/>
        </p:nvSpPr>
        <p:spPr>
          <a:xfrm>
            <a:off x="6245351" y="3264408"/>
            <a:ext cx="310896" cy="310896"/>
          </a:xfrm>
          <a:prstGeom prst="ellipse">
            <a:avLst/>
          </a:prstGeom>
          <a:solidFill>
            <a:srgbClr val="FF509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Poppins"/>
                <a:ea typeface="Poppins"/>
                <a:cs typeface="Poppins"/>
                <a:sym typeface="Poppins"/>
              </a:rPr>
              <a:t>6</a:t>
            </a:r>
            <a:endParaRPr/>
          </a:p>
        </p:txBody>
      </p:sp>
      <p:sp>
        <p:nvSpPr>
          <p:cNvPr id="196" name="Google Shape;196;p28"/>
          <p:cNvSpPr txBox="1"/>
          <p:nvPr/>
        </p:nvSpPr>
        <p:spPr>
          <a:xfrm>
            <a:off x="6684264" y="3264408"/>
            <a:ext cx="1581912" cy="31089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Recover</a:t>
            </a:r>
            <a:endParaRPr/>
          </a:p>
        </p:txBody>
      </p:sp>
      <p:sp>
        <p:nvSpPr>
          <p:cNvPr id="197" name="Google Shape;197;p28"/>
          <p:cNvSpPr txBox="1"/>
          <p:nvPr/>
        </p:nvSpPr>
        <p:spPr>
          <a:xfrm>
            <a:off x="6245351" y="3703320"/>
            <a:ext cx="2002536" cy="7315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any 50% of the codeword rebuilds the data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9"/>
          <p:cNvSpPr txBox="1"/>
          <p:nvPr>
            <p:ph type="title"/>
          </p:nvPr>
        </p:nvSpPr>
        <p:spPr>
          <a:xfrm>
            <a:off x="4864600" y="483125"/>
            <a:ext cx="3596100" cy="44304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15000"/>
              </a:lnSpc>
              <a:spcBef>
                <a:spcPts val="0"/>
              </a:spcBef>
              <a:spcAft>
                <a:spcPts val="0"/>
              </a:spcAft>
              <a:buSzPct val="121212"/>
              <a:buNone/>
            </a:pPr>
            <a:r>
              <a:rPr b="1" lang="en" sz="2200">
                <a:solidFill>
                  <a:srgbClr val="FFFFFF"/>
                </a:solidFill>
                <a:latin typeface="Poppins"/>
                <a:ea typeface="Poppins"/>
                <a:cs typeface="Poppins"/>
                <a:sym typeface="Poppins"/>
              </a:rPr>
              <a:t>The catch: </a:t>
            </a:r>
            <a:r>
              <a:rPr b="0" lang="en" sz="2200">
                <a:solidFill>
                  <a:srgbClr val="FFFFFF"/>
                </a:solidFill>
                <a:latin typeface="Poppins"/>
                <a:ea typeface="Poppins"/>
                <a:cs typeface="Poppins"/>
                <a:sym typeface="Poppins"/>
              </a:rPr>
              <a:t>FRI proves the codeword is close. Each sample must also lie on the polynomial.</a:t>
            </a:r>
            <a:endParaRPr sz="1600"/>
          </a:p>
        </p:txBody>
      </p:sp>
      <p:sp>
        <p:nvSpPr>
          <p:cNvPr id="203" name="Google Shape;203;p29"/>
          <p:cNvSpPr/>
          <p:nvPr/>
        </p:nvSpPr>
        <p:spPr>
          <a:xfrm>
            <a:off x="457200" y="548640"/>
            <a:ext cx="3977639" cy="1874519"/>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4" name="Google Shape;204;p29"/>
          <p:cNvSpPr txBox="1"/>
          <p:nvPr/>
        </p:nvSpPr>
        <p:spPr>
          <a:xfrm>
            <a:off x="685800" y="713232"/>
            <a:ext cx="356616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36364C"/>
                </a:solidFill>
                <a:latin typeface="Poppins"/>
                <a:ea typeface="Poppins"/>
                <a:cs typeface="Poppins"/>
                <a:sym typeface="Poppins"/>
              </a:rPr>
              <a:t>The gap</a:t>
            </a:r>
            <a:endParaRPr/>
          </a:p>
        </p:txBody>
      </p:sp>
      <p:sp>
        <p:nvSpPr>
          <p:cNvPr id="205" name="Google Shape;205;p29"/>
          <p:cNvSpPr txBox="1"/>
          <p:nvPr/>
        </p:nvSpPr>
        <p:spPr>
          <a:xfrm>
            <a:off x="685800" y="1078992"/>
            <a:ext cx="3566160" cy="1280160"/>
          </a:xfrm>
          <a:prstGeom prst="rect">
            <a:avLst/>
          </a:prstGeom>
          <a:noFill/>
          <a:ln>
            <a:noFill/>
          </a:ln>
        </p:spPr>
        <p:txBody>
          <a:bodyPr anchorCtr="0" anchor="t" bIns="0" lIns="0" spcFirstLastPara="1" rIns="0" wrap="square" tIns="0">
            <a:spAutoFit/>
          </a:bodyPr>
          <a:lstStyle/>
          <a:p>
            <a:pPr indent="-164592" lvl="0" marL="164592" marR="0" rtl="0" algn="l">
              <a:lnSpc>
                <a:spcPct val="100000"/>
              </a:lnSpc>
              <a:spcBef>
                <a:spcPts val="0"/>
              </a:spcBef>
              <a:spcAft>
                <a:spcPts val="0"/>
              </a:spcAft>
              <a:buClr>
                <a:srgbClr val="000000"/>
              </a:buClr>
              <a:buSzPts val="1100"/>
              <a:buFont typeface="Arial"/>
              <a:buChar char="•"/>
            </a:pPr>
            <a:r>
              <a:rPr b="0" i="0" lang="en" sz="1100" u="none" cap="none" strike="noStrike">
                <a:solidFill>
                  <a:srgbClr val="36364C"/>
                </a:solidFill>
                <a:latin typeface="Poppins"/>
                <a:ea typeface="Poppins"/>
                <a:cs typeface="Poppins"/>
                <a:sym typeface="Poppins"/>
              </a:rPr>
              <a:t>FRI only proves the codeword is close, so a few positions can still be wrong</a:t>
            </a:r>
            <a:endParaRPr/>
          </a:p>
          <a:p>
            <a:pPr indent="-164592" lvl="0" marL="164592" marR="0" rtl="0" algn="l">
              <a:lnSpc>
                <a:spcPct val="100000"/>
              </a:lnSpc>
              <a:spcBef>
                <a:spcPts val="400"/>
              </a:spcBef>
              <a:spcAft>
                <a:spcPts val="0"/>
              </a:spcAft>
              <a:buClr>
                <a:srgbClr val="000000"/>
              </a:buClr>
              <a:buSzPts val="1100"/>
              <a:buFont typeface="Arial"/>
              <a:buChar char="•"/>
            </a:pPr>
            <a:r>
              <a:rPr b="0" i="0" lang="en" sz="1100" u="none" cap="none" strike="noStrike">
                <a:solidFill>
                  <a:srgbClr val="36364C"/>
                </a:solidFill>
                <a:latin typeface="Poppins"/>
                <a:ea typeface="Poppins"/>
                <a:cs typeface="Poppins"/>
                <a:sym typeface="Poppins"/>
              </a:rPr>
              <a:t>A Merkle proof only shows that a value sits under the root</a:t>
            </a:r>
            <a:endParaRPr/>
          </a:p>
          <a:p>
            <a:pPr indent="-164592" lvl="0" marL="164592" marR="0" rtl="0" algn="l">
              <a:lnSpc>
                <a:spcPct val="100000"/>
              </a:lnSpc>
              <a:spcBef>
                <a:spcPts val="400"/>
              </a:spcBef>
              <a:spcAft>
                <a:spcPts val="0"/>
              </a:spcAft>
              <a:buClr>
                <a:srgbClr val="000000"/>
              </a:buClr>
              <a:buSzPts val="1100"/>
              <a:buFont typeface="Arial"/>
              <a:buChar char="•"/>
            </a:pPr>
            <a:r>
              <a:rPr b="0" i="0" lang="en" sz="1100" u="none" cap="none" strike="noStrike">
                <a:solidFill>
                  <a:srgbClr val="36364C"/>
                </a:solidFill>
                <a:latin typeface="Poppins"/>
                <a:ea typeface="Poppins"/>
                <a:cs typeface="Poppins"/>
                <a:sym typeface="Poppins"/>
              </a:rPr>
              <a:t>So a sampled value can be committed and still not lie on the polynomial</a:t>
            </a:r>
            <a:endParaRPr/>
          </a:p>
        </p:txBody>
      </p:sp>
      <p:sp>
        <p:nvSpPr>
          <p:cNvPr id="206" name="Google Shape;206;p29"/>
          <p:cNvSpPr/>
          <p:nvPr/>
        </p:nvSpPr>
        <p:spPr>
          <a:xfrm>
            <a:off x="457200" y="2651760"/>
            <a:ext cx="3977639" cy="1874519"/>
          </a:xfrm>
          <a:prstGeom prst="roundRect">
            <a:avLst>
              <a:gd fmla="val 6000" name="adj"/>
            </a:avLst>
          </a:prstGeom>
          <a:solidFill>
            <a:srgbClr val="E2F6F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 name="Google Shape;207;p29"/>
          <p:cNvSpPr txBox="1"/>
          <p:nvPr/>
        </p:nvSpPr>
        <p:spPr>
          <a:xfrm>
            <a:off x="685800" y="2816352"/>
            <a:ext cx="356616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01BA9B"/>
                </a:solidFill>
                <a:latin typeface="Poppins"/>
                <a:ea typeface="Poppins"/>
                <a:cs typeface="Poppins"/>
                <a:sym typeface="Poppins"/>
              </a:rPr>
              <a:t>The fix (from FRIDA)</a:t>
            </a:r>
            <a:endParaRPr/>
          </a:p>
        </p:txBody>
      </p:sp>
      <p:sp>
        <p:nvSpPr>
          <p:cNvPr id="208" name="Google Shape;208;p29"/>
          <p:cNvSpPr txBox="1"/>
          <p:nvPr/>
        </p:nvSpPr>
        <p:spPr>
          <a:xfrm>
            <a:off x="685800" y="3182112"/>
            <a:ext cx="3566100" cy="1118400"/>
          </a:xfrm>
          <a:prstGeom prst="rect">
            <a:avLst/>
          </a:prstGeom>
          <a:noFill/>
          <a:ln>
            <a:noFill/>
          </a:ln>
        </p:spPr>
        <p:txBody>
          <a:bodyPr anchorCtr="0" anchor="t" bIns="0" lIns="0" spcFirstLastPara="1" rIns="0" wrap="square" tIns="0">
            <a:spAutoFit/>
          </a:bodyPr>
          <a:lstStyle/>
          <a:p>
            <a:pPr indent="-164592" lvl="0" marL="164592" marR="0" rtl="0" algn="l">
              <a:lnSpc>
                <a:spcPct val="100000"/>
              </a:lnSpc>
              <a:spcBef>
                <a:spcPts val="0"/>
              </a:spcBef>
              <a:spcAft>
                <a:spcPts val="0"/>
              </a:spcAft>
              <a:buClr>
                <a:srgbClr val="000000"/>
              </a:buClr>
              <a:buSzPts val="1100"/>
              <a:buFont typeface="Arial"/>
              <a:buChar char="•"/>
            </a:pPr>
            <a:r>
              <a:rPr b="0" i="0" lang="en" sz="1100" u="none" cap="none" strike="noStrike">
                <a:solidFill>
                  <a:srgbClr val="36364C"/>
                </a:solidFill>
                <a:latin typeface="Poppins"/>
                <a:ea typeface="Poppins"/>
                <a:cs typeface="Poppins"/>
                <a:sym typeface="Poppins"/>
              </a:rPr>
              <a:t>Open each sample as an extra FRI query, with </a:t>
            </a:r>
            <a:br>
              <a:rPr lang="en" sz="1100">
                <a:solidFill>
                  <a:srgbClr val="36364C"/>
                </a:solidFill>
                <a:latin typeface="Poppins"/>
                <a:ea typeface="Poppins"/>
                <a:cs typeface="Poppins"/>
                <a:sym typeface="Poppins"/>
              </a:rPr>
            </a:br>
            <a:r>
              <a:rPr b="0" i="0" lang="en" sz="1100" u="none" cap="none" strike="noStrike">
                <a:solidFill>
                  <a:srgbClr val="36364C"/>
                </a:solidFill>
                <a:latin typeface="Poppins"/>
                <a:ea typeface="Poppins"/>
                <a:cs typeface="Poppins"/>
                <a:sym typeface="Poppins"/>
              </a:rPr>
              <a:t>ρ</a:t>
            </a:r>
            <a:r>
              <a:rPr b="0" baseline="-25000" i="0" lang="en" sz="1100" u="none" cap="none" strike="noStrike">
                <a:solidFill>
                  <a:srgbClr val="36364C"/>
                </a:solidFill>
                <a:latin typeface="Poppins"/>
                <a:ea typeface="Poppins"/>
                <a:cs typeface="Poppins"/>
                <a:sym typeface="Poppins"/>
              </a:rPr>
              <a:t>r+1</a:t>
            </a:r>
            <a:r>
              <a:rPr b="0" i="0" lang="en" sz="1100" u="none" cap="none" strike="noStrike">
                <a:solidFill>
                  <a:srgbClr val="36364C"/>
                </a:solidFill>
                <a:latin typeface="Poppins"/>
                <a:ea typeface="Poppins"/>
                <a:cs typeface="Poppins"/>
                <a:sym typeface="Poppins"/>
              </a:rPr>
              <a:t> = QSelect(i)</a:t>
            </a:r>
            <a:endParaRPr/>
          </a:p>
          <a:p>
            <a:pPr indent="-164592" lvl="0" marL="164592" marR="0" rtl="0" algn="l">
              <a:lnSpc>
                <a:spcPct val="100000"/>
              </a:lnSpc>
              <a:spcBef>
                <a:spcPts val="400"/>
              </a:spcBef>
              <a:spcAft>
                <a:spcPts val="0"/>
              </a:spcAft>
              <a:buClr>
                <a:srgbClr val="000000"/>
              </a:buClr>
              <a:buSzPts val="1100"/>
              <a:buFont typeface="Arial"/>
              <a:buChar char="•"/>
            </a:pPr>
            <a:r>
              <a:rPr b="0" i="0" lang="en" sz="1100" u="none" cap="none" strike="noStrike">
                <a:solidFill>
                  <a:srgbClr val="36364C"/>
                </a:solidFill>
                <a:latin typeface="Poppins"/>
                <a:ea typeface="Poppins"/>
                <a:cs typeface="Poppins"/>
                <a:sym typeface="Poppins"/>
              </a:rPr>
              <a:t>A wrong value fails some fold check on the way down to the terminal codeword</a:t>
            </a:r>
            <a:endParaRPr/>
          </a:p>
          <a:p>
            <a:pPr indent="-164592" lvl="0" marL="164592" marR="0" rtl="0" algn="l">
              <a:lnSpc>
                <a:spcPct val="100000"/>
              </a:lnSpc>
              <a:spcBef>
                <a:spcPts val="400"/>
              </a:spcBef>
              <a:spcAft>
                <a:spcPts val="0"/>
              </a:spcAft>
              <a:buClr>
                <a:srgbClr val="000000"/>
              </a:buClr>
              <a:buSzPts val="1100"/>
              <a:buFont typeface="Arial"/>
              <a:buChar char="•"/>
            </a:pPr>
            <a:r>
              <a:rPr b="0" i="0" lang="en" sz="1100" u="none" cap="none" strike="noStrike">
                <a:solidFill>
                  <a:srgbClr val="36364C"/>
                </a:solidFill>
                <a:latin typeface="Poppins"/>
                <a:ea typeface="Poppins"/>
                <a:cs typeface="Poppins"/>
                <a:sym typeface="Poppins"/>
              </a:rPr>
              <a:t>This holds for any query, even one the prover picks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0" title="fri_fold_light.png"/>
          <p:cNvPicPr preferRelativeResize="0"/>
          <p:nvPr/>
        </p:nvPicPr>
        <p:blipFill rotWithShape="1">
          <a:blip r:embed="rId3">
            <a:alphaModFix/>
          </a:blip>
          <a:srcRect b="0" l="0" r="0" t="0"/>
          <a:stretch/>
        </p:blipFill>
        <p:spPr>
          <a:xfrm>
            <a:off x="1593691" y="1188720"/>
            <a:ext cx="5956618" cy="3474720"/>
          </a:xfrm>
          <a:prstGeom prst="rect">
            <a:avLst/>
          </a:prstGeom>
          <a:noFill/>
          <a:ln>
            <a:noFill/>
          </a:ln>
        </p:spPr>
      </p:pic>
      <p:sp>
        <p:nvSpPr>
          <p:cNvPr id="214" name="Google Shape;214;p30"/>
          <p:cNvSpPr txBox="1"/>
          <p:nvPr>
            <p:ph type="title"/>
          </p:nvPr>
        </p:nvSpPr>
        <p:spPr>
          <a:xfrm>
            <a:off x="874950" y="533400"/>
            <a:ext cx="7394100" cy="5988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Sampling as an Extra FRI Query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graphicFrame>
        <p:nvGraphicFramePr>
          <p:cNvPr id="219" name="Google Shape;219;p31"/>
          <p:cNvGraphicFramePr/>
          <p:nvPr/>
        </p:nvGraphicFramePr>
        <p:xfrm>
          <a:off x="800775" y="1132495"/>
          <a:ext cx="3000000" cy="3000000"/>
        </p:xfrm>
        <a:graphic>
          <a:graphicData uri="http://schemas.openxmlformats.org/drawingml/2006/table">
            <a:tbl>
              <a:tblPr>
                <a:noFill/>
                <a:tableStyleId>{915BA6A3-51A8-4195-9E07-12B3F22895DC}</a:tableStyleId>
              </a:tblPr>
              <a:tblGrid>
                <a:gridCol w="1269325"/>
                <a:gridCol w="1376400"/>
                <a:gridCol w="1745275"/>
                <a:gridCol w="1560825"/>
                <a:gridCol w="1590575"/>
              </a:tblGrid>
              <a:tr h="331475">
                <a:tc>
                  <a:txBody>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36364C"/>
                          </a:solidFill>
                          <a:latin typeface="Poppins"/>
                          <a:ea typeface="Poppins"/>
                          <a:cs typeface="Poppins"/>
                          <a:sym typeface="Poppins"/>
                        </a:rPr>
                        <a:t>Row Size</a:t>
                      </a:r>
                      <a:endParaRPr b="1" i="0" sz="13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36364C"/>
                          </a:solidFill>
                          <a:latin typeface="Poppins"/>
                          <a:ea typeface="Poppins"/>
                          <a:cs typeface="Poppins"/>
                          <a:sym typeface="Poppins"/>
                        </a:rPr>
                        <a:t>Redundancy</a:t>
                      </a:r>
                      <a:endParaRPr b="1" i="0" sz="13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36364C"/>
                          </a:solidFill>
                          <a:latin typeface="Poppins"/>
                          <a:ea typeface="Poppins"/>
                          <a:cs typeface="Poppins"/>
                          <a:sym typeface="Poppins"/>
                        </a:rPr>
                        <a:t>Commit Time (ms)</a:t>
                      </a:r>
                      <a:endParaRPr b="1" i="0" sz="13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36364C"/>
                          </a:solidFill>
                          <a:latin typeface="Poppins"/>
                          <a:ea typeface="Poppins"/>
                          <a:cs typeface="Poppins"/>
                          <a:sym typeface="Poppins"/>
                        </a:rPr>
                        <a:t>Proof Time (ms)</a:t>
                      </a:r>
                      <a:endParaRPr b="1" i="0" sz="13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36364C"/>
                          </a:solidFill>
                          <a:latin typeface="Poppins"/>
                          <a:ea typeface="Poppins"/>
                          <a:cs typeface="Poppins"/>
                          <a:sym typeface="Poppins"/>
                        </a:rPr>
                        <a:t>Proof Size (KB)</a:t>
                      </a:r>
                      <a:endParaRPr b="1" i="0" sz="13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0050">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4 MB</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x2</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9.46</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9.16</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183.44</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0050">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8 MB</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x2</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15.30</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14.47</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214.16</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0050">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16 MB</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x2</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29.46</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24.20</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239.53</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33625">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32 MB</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x2</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56.48</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40.92</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6364C"/>
                          </a:solidFill>
                          <a:latin typeface="Poppins"/>
                          <a:ea typeface="Poppins"/>
                          <a:cs typeface="Poppins"/>
                          <a:sym typeface="Poppins"/>
                        </a:rPr>
                        <a:t>274.25</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33625">
                <a:tc>
                  <a:txBody>
                    <a:bodyPr/>
                    <a:lstStyle/>
                    <a:p>
                      <a:pPr indent="0" lvl="0" marL="0" marR="0" rtl="0" algn="ctr">
                        <a:lnSpc>
                          <a:spcPct val="100000"/>
                        </a:lnSpc>
                        <a:spcBef>
                          <a:spcPts val="0"/>
                        </a:spcBef>
                        <a:spcAft>
                          <a:spcPts val="0"/>
                        </a:spcAft>
                        <a:buNone/>
                      </a:pPr>
                      <a:r>
                        <a:rPr lang="en" sz="1200">
                          <a:solidFill>
                            <a:srgbClr val="36364C"/>
                          </a:solidFill>
                          <a:latin typeface="Poppins"/>
                          <a:ea typeface="Poppins"/>
                          <a:cs typeface="Poppins"/>
                          <a:sym typeface="Poppins"/>
                        </a:rPr>
                        <a:t>1 GB</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200">
                          <a:solidFill>
                            <a:srgbClr val="36364C"/>
                          </a:solidFill>
                          <a:latin typeface="Poppins"/>
                          <a:ea typeface="Poppins"/>
                          <a:cs typeface="Poppins"/>
                          <a:sym typeface="Poppins"/>
                        </a:rPr>
                        <a:t>x2</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sz="1100">
                          <a:solidFill>
                            <a:schemeClr val="dk1"/>
                          </a:solidFill>
                          <a:latin typeface="Courier New"/>
                          <a:ea typeface="Courier New"/>
                          <a:cs typeface="Courier New"/>
                          <a:sym typeface="Courier New"/>
                        </a:rPr>
                        <a:t>1272</a:t>
                      </a:r>
                      <a:endParaRPr sz="1200">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36364C"/>
                        </a:solidFill>
                        <a:latin typeface="Poppins"/>
                        <a:ea typeface="Poppins"/>
                        <a:cs typeface="Poppins"/>
                        <a:sym typeface="Poppi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220" name="Google Shape;220;p31"/>
          <p:cNvSpPr txBox="1"/>
          <p:nvPr>
            <p:ph type="title"/>
          </p:nvPr>
        </p:nvSpPr>
        <p:spPr>
          <a:xfrm>
            <a:off x="875347" y="533400"/>
            <a:ext cx="7394400" cy="599100"/>
          </a:xfrm>
          <a:prstGeom prst="rect">
            <a:avLst/>
          </a:prstGeom>
          <a:noFill/>
          <a:ln>
            <a:noFill/>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SzPts val="3000"/>
              <a:buNone/>
            </a:pPr>
            <a:r>
              <a:rPr b="0" i="0" lang="en" sz="2520" u="none" strike="noStrike">
                <a:solidFill>
                  <a:srgbClr val="36364C"/>
                </a:solidFill>
                <a:latin typeface="Poppins ExtraBold"/>
                <a:ea typeface="Poppins ExtraBold"/>
                <a:cs typeface="Poppins ExtraBold"/>
                <a:sym typeface="Poppins ExtraBold"/>
              </a:rPr>
              <a:t>Performance Benchmarks</a:t>
            </a:r>
            <a:endParaRPr b="0" i="0" sz="2520" u="none" strike="noStrike">
              <a:solidFill>
                <a:srgbClr val="36364C"/>
              </a:solidFill>
              <a:latin typeface="Poppins ExtraBold"/>
              <a:ea typeface="Poppins ExtraBold"/>
              <a:cs typeface="Poppins ExtraBold"/>
              <a:sym typeface="Poppins ExtraBold"/>
            </a:endParaRPr>
          </a:p>
        </p:txBody>
      </p:sp>
      <p:sp>
        <p:nvSpPr>
          <p:cNvPr id="221" name="Google Shape;221;p31"/>
          <p:cNvSpPr/>
          <p:nvPr/>
        </p:nvSpPr>
        <p:spPr>
          <a:xfrm>
            <a:off x="690375" y="3785476"/>
            <a:ext cx="2404800" cy="85290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2" name="Google Shape;222;p31"/>
          <p:cNvSpPr txBox="1"/>
          <p:nvPr/>
        </p:nvSpPr>
        <p:spPr>
          <a:xfrm>
            <a:off x="873205" y="3891250"/>
            <a:ext cx="2039100" cy="4311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 sz="2800" u="none" cap="none" strike="noStrike">
                <a:solidFill>
                  <a:srgbClr val="01BA9B"/>
                </a:solidFill>
                <a:latin typeface="Poppins"/>
                <a:ea typeface="Poppins"/>
                <a:cs typeface="Poppins"/>
                <a:sym typeface="Poppins"/>
              </a:rPr>
              <a:t>57 ms</a:t>
            </a:r>
            <a:endParaRPr/>
          </a:p>
        </p:txBody>
      </p:sp>
      <p:sp>
        <p:nvSpPr>
          <p:cNvPr id="223" name="Google Shape;223;p31"/>
          <p:cNvSpPr txBox="1"/>
          <p:nvPr/>
        </p:nvSpPr>
        <p:spPr>
          <a:xfrm>
            <a:off x="873205" y="4262945"/>
            <a:ext cx="20391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to commit a 32 MB row</a:t>
            </a:r>
            <a:endParaRPr/>
          </a:p>
        </p:txBody>
      </p:sp>
      <p:sp>
        <p:nvSpPr>
          <p:cNvPr id="224" name="Google Shape;224;p31"/>
          <p:cNvSpPr/>
          <p:nvPr/>
        </p:nvSpPr>
        <p:spPr>
          <a:xfrm>
            <a:off x="3369575" y="3785576"/>
            <a:ext cx="2404800" cy="85290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5" name="Google Shape;225;p31"/>
          <p:cNvSpPr txBox="1"/>
          <p:nvPr/>
        </p:nvSpPr>
        <p:spPr>
          <a:xfrm>
            <a:off x="3552422" y="3891250"/>
            <a:ext cx="2039100" cy="4311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 sz="2800" u="none" cap="none" strike="noStrike">
                <a:solidFill>
                  <a:srgbClr val="01BA9B"/>
                </a:solidFill>
                <a:latin typeface="Poppins"/>
                <a:ea typeface="Poppins"/>
                <a:cs typeface="Poppins"/>
                <a:sym typeface="Poppins"/>
              </a:rPr>
              <a:t>41 ms</a:t>
            </a:r>
            <a:endParaRPr/>
          </a:p>
        </p:txBody>
      </p:sp>
      <p:sp>
        <p:nvSpPr>
          <p:cNvPr id="226" name="Google Shape;226;p31"/>
          <p:cNvSpPr txBox="1"/>
          <p:nvPr/>
        </p:nvSpPr>
        <p:spPr>
          <a:xfrm>
            <a:off x="3552410" y="4262945"/>
            <a:ext cx="20391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to prove a 32 MB row</a:t>
            </a:r>
            <a:endParaRPr/>
          </a:p>
        </p:txBody>
      </p:sp>
      <p:sp>
        <p:nvSpPr>
          <p:cNvPr id="227" name="Google Shape;227;p31"/>
          <p:cNvSpPr/>
          <p:nvPr/>
        </p:nvSpPr>
        <p:spPr>
          <a:xfrm>
            <a:off x="6048750" y="3785650"/>
            <a:ext cx="2404800" cy="852900"/>
          </a:xfrm>
          <a:prstGeom prst="roundRect">
            <a:avLst>
              <a:gd fmla="val 6000" name="adj"/>
            </a:avLst>
          </a:prstGeom>
          <a:solidFill>
            <a:srgbClr val="FFFFFF"/>
          </a:solidFill>
          <a:ln cap="flat" cmpd="sng" w="9525">
            <a:solidFill>
              <a:srgbClr val="E6DA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8" name="Google Shape;228;p31"/>
          <p:cNvSpPr txBox="1"/>
          <p:nvPr/>
        </p:nvSpPr>
        <p:spPr>
          <a:xfrm>
            <a:off x="6231639" y="3891250"/>
            <a:ext cx="2039100" cy="4311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 sz="2800" u="none" cap="none" strike="noStrike">
                <a:solidFill>
                  <a:srgbClr val="FF509B"/>
                </a:solidFill>
                <a:latin typeface="Poppins"/>
                <a:ea typeface="Poppins"/>
                <a:cs typeface="Poppins"/>
                <a:sym typeface="Poppins"/>
              </a:rPr>
              <a:t>1.5×</a:t>
            </a:r>
            <a:endParaRPr/>
          </a:p>
        </p:txBody>
      </p:sp>
      <p:sp>
        <p:nvSpPr>
          <p:cNvPr id="229" name="Google Shape;229;p31"/>
          <p:cNvSpPr txBox="1"/>
          <p:nvPr/>
        </p:nvSpPr>
        <p:spPr>
          <a:xfrm>
            <a:off x="6231639" y="4262945"/>
            <a:ext cx="2039100" cy="338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1100" u="none" cap="none" strike="noStrike">
                <a:solidFill>
                  <a:srgbClr val="6B6B80"/>
                </a:solidFill>
                <a:latin typeface="Poppins"/>
                <a:ea typeface="Poppins"/>
                <a:cs typeface="Poppins"/>
                <a:sym typeface="Poppins"/>
              </a:rPr>
              <a:t>proof growth for 8× more data (183 → 274 KB)</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2"/>
          <p:cNvSpPr txBox="1"/>
          <p:nvPr>
            <p:ph type="title"/>
          </p:nvPr>
        </p:nvSpPr>
        <p:spPr>
          <a:xfrm>
            <a:off x="598950" y="1428750"/>
            <a:ext cx="1975200" cy="418800"/>
          </a:xfrm>
          <a:prstGeom prst="rect">
            <a:avLst/>
          </a:prstGeom>
          <a:noFill/>
          <a:ln>
            <a:noFill/>
          </a:ln>
        </p:spPr>
        <p:txBody>
          <a:bodyPr anchorCtr="0" anchor="b" bIns="91425" lIns="91425" spcFirstLastPara="1" rIns="91425" wrap="square" tIns="91425">
            <a:normAutofit/>
          </a:bodyPr>
          <a:lstStyle/>
          <a:p>
            <a:pPr indent="0" lvl="0" marL="0" marR="0" rtl="0" algn="ctr">
              <a:lnSpc>
                <a:spcPct val="100000"/>
              </a:lnSpc>
              <a:spcBef>
                <a:spcPts val="0"/>
              </a:spcBef>
              <a:spcAft>
                <a:spcPts val="0"/>
              </a:spcAft>
              <a:buSzPts val="2800"/>
              <a:buNone/>
            </a:pPr>
            <a:r>
              <a:rPr b="1" i="0" lang="en" sz="1530" u="none" strike="noStrike">
                <a:solidFill>
                  <a:srgbClr val="36364C"/>
                </a:solidFill>
                <a:latin typeface="Poppins"/>
                <a:ea typeface="Poppins"/>
                <a:cs typeface="Poppins"/>
                <a:sym typeface="Poppins"/>
              </a:rPr>
              <a:t>Devnet</a:t>
            </a:r>
            <a:endParaRPr b="1" i="0" sz="1530" u="none" strike="noStrike">
              <a:solidFill>
                <a:srgbClr val="36364C"/>
              </a:solidFill>
              <a:latin typeface="Poppins"/>
              <a:ea typeface="Poppins"/>
              <a:cs typeface="Poppins"/>
              <a:sym typeface="Poppins"/>
            </a:endParaRPr>
          </a:p>
        </p:txBody>
      </p:sp>
      <p:sp>
        <p:nvSpPr>
          <p:cNvPr id="235" name="Google Shape;235;p32"/>
          <p:cNvSpPr txBox="1"/>
          <p:nvPr>
            <p:ph idx="4294967295" type="body"/>
          </p:nvPr>
        </p:nvSpPr>
        <p:spPr>
          <a:xfrm>
            <a:off x="428625" y="2571750"/>
            <a:ext cx="2316600" cy="2013900"/>
          </a:xfrm>
          <a:prstGeom prst="rect">
            <a:avLst/>
          </a:prstGeom>
          <a:noFill/>
          <a:ln>
            <a:noFill/>
          </a:ln>
        </p:spPr>
        <p:txBody>
          <a:bodyPr anchorCtr="0" anchor="t" bIns="91425" lIns="91425" spcFirstLastPara="1" rIns="91425" wrap="square" tIns="91425">
            <a:normAutofit/>
          </a:bodyPr>
          <a:lstStyle/>
          <a:p>
            <a:pPr indent="0" lvl="0" marL="0" marR="0" rtl="0" algn="ctr">
              <a:lnSpc>
                <a:spcPct val="130000"/>
              </a:lnSpc>
              <a:spcBef>
                <a:spcPts val="0"/>
              </a:spcBef>
              <a:spcAft>
                <a:spcPts val="0"/>
              </a:spcAft>
              <a:buSzPts val="1400"/>
              <a:buNone/>
            </a:pPr>
            <a:r>
              <a:rPr b="0" i="0" lang="en" sz="1300" u="none" strike="noStrike">
                <a:solidFill>
                  <a:srgbClr val="36364C"/>
                </a:solidFill>
                <a:latin typeface="Poppins"/>
                <a:ea typeface="Poppins"/>
                <a:cs typeface="Poppins"/>
                <a:sym typeface="Poppins"/>
              </a:rPr>
              <a:t>Devnet live since July 2024</a:t>
            </a:r>
            <a:endParaRPr b="0" i="0" sz="1300" u="none" strike="noStrike">
              <a:solidFill>
                <a:srgbClr val="36364C"/>
              </a:solidFill>
              <a:latin typeface="Poppins"/>
              <a:ea typeface="Poppins"/>
              <a:cs typeface="Poppins"/>
              <a:sym typeface="Poppins"/>
            </a:endParaRPr>
          </a:p>
        </p:txBody>
      </p:sp>
      <p:sp>
        <p:nvSpPr>
          <p:cNvPr id="236" name="Google Shape;236;p32"/>
          <p:cNvSpPr/>
          <p:nvPr/>
        </p:nvSpPr>
        <p:spPr>
          <a:xfrm>
            <a:off x="1581912" y="2303000"/>
            <a:ext cx="5971031" cy="18300"/>
          </a:xfrm>
          <a:prstGeom prst="rect">
            <a:avLst/>
          </a:prstGeom>
          <a:solidFill>
            <a:srgbClr val="AAA7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32"/>
          <p:cNvSpPr txBox="1"/>
          <p:nvPr>
            <p:ph type="title"/>
          </p:nvPr>
        </p:nvSpPr>
        <p:spPr>
          <a:xfrm>
            <a:off x="3584400" y="1428750"/>
            <a:ext cx="1975200" cy="418800"/>
          </a:xfrm>
          <a:prstGeom prst="rect">
            <a:avLst/>
          </a:prstGeom>
          <a:noFill/>
          <a:ln>
            <a:noFill/>
          </a:ln>
        </p:spPr>
        <p:txBody>
          <a:bodyPr anchorCtr="0" anchor="b" bIns="91425" lIns="91425" spcFirstLastPara="1" rIns="91425" wrap="square" tIns="91425">
            <a:normAutofit/>
          </a:bodyPr>
          <a:lstStyle/>
          <a:p>
            <a:pPr indent="0" lvl="0" marL="0" marR="0" rtl="0" algn="ctr">
              <a:lnSpc>
                <a:spcPct val="100000"/>
              </a:lnSpc>
              <a:spcBef>
                <a:spcPts val="0"/>
              </a:spcBef>
              <a:spcAft>
                <a:spcPts val="0"/>
              </a:spcAft>
              <a:buSzPts val="2800"/>
              <a:buNone/>
            </a:pPr>
            <a:r>
              <a:rPr b="1" i="0" lang="en" sz="1530" u="none" strike="noStrike">
                <a:solidFill>
                  <a:srgbClr val="36364C"/>
                </a:solidFill>
                <a:latin typeface="Poppins"/>
                <a:ea typeface="Poppins"/>
                <a:cs typeface="Poppins"/>
                <a:sym typeface="Poppins"/>
              </a:rPr>
              <a:t>Testnet</a:t>
            </a:r>
            <a:endParaRPr b="1" i="0" sz="1530" u="none" strike="noStrike">
              <a:solidFill>
                <a:srgbClr val="36364C"/>
              </a:solidFill>
              <a:latin typeface="Poppins"/>
              <a:ea typeface="Poppins"/>
              <a:cs typeface="Poppins"/>
              <a:sym typeface="Poppins"/>
            </a:endParaRPr>
          </a:p>
        </p:txBody>
      </p:sp>
      <p:sp>
        <p:nvSpPr>
          <p:cNvPr id="238" name="Google Shape;238;p32"/>
          <p:cNvSpPr txBox="1"/>
          <p:nvPr>
            <p:ph idx="4294967295" type="body"/>
          </p:nvPr>
        </p:nvSpPr>
        <p:spPr>
          <a:xfrm>
            <a:off x="3381375" y="2571750"/>
            <a:ext cx="2381400" cy="2013900"/>
          </a:xfrm>
          <a:prstGeom prst="rect">
            <a:avLst/>
          </a:prstGeom>
          <a:noFill/>
          <a:ln>
            <a:noFill/>
          </a:ln>
        </p:spPr>
        <p:txBody>
          <a:bodyPr anchorCtr="0" anchor="t" bIns="91425" lIns="91425" spcFirstLastPara="1" rIns="91425" wrap="square" tIns="91425">
            <a:normAutofit/>
          </a:bodyPr>
          <a:lstStyle/>
          <a:p>
            <a:pPr indent="0" lvl="0" marL="0" marR="0" rtl="0" algn="ctr">
              <a:lnSpc>
                <a:spcPct val="130000"/>
              </a:lnSpc>
              <a:spcBef>
                <a:spcPts val="0"/>
              </a:spcBef>
              <a:spcAft>
                <a:spcPts val="0"/>
              </a:spcAft>
              <a:buSzPts val="1400"/>
              <a:buNone/>
            </a:pPr>
            <a:r>
              <a:rPr b="0" i="0" lang="en" sz="1300" u="none" strike="noStrike">
                <a:solidFill>
                  <a:srgbClr val="36364C"/>
                </a:solidFill>
                <a:latin typeface="Poppins"/>
                <a:ea typeface="Poppins"/>
                <a:cs typeface="Poppins"/>
                <a:sym typeface="Poppins"/>
              </a:rPr>
              <a:t>Turing &amp; Infinity testnets live since October 2024</a:t>
            </a:r>
            <a:endParaRPr b="0" i="0" sz="1300" u="none" strike="noStrike">
              <a:solidFill>
                <a:srgbClr val="36364C"/>
              </a:solidFill>
              <a:latin typeface="Poppins"/>
              <a:ea typeface="Poppins"/>
              <a:cs typeface="Poppins"/>
              <a:sym typeface="Poppins"/>
            </a:endParaRPr>
          </a:p>
        </p:txBody>
      </p:sp>
      <p:sp>
        <p:nvSpPr>
          <p:cNvPr id="239" name="Google Shape;239;p32"/>
          <p:cNvSpPr txBox="1"/>
          <p:nvPr>
            <p:ph type="title"/>
          </p:nvPr>
        </p:nvSpPr>
        <p:spPr>
          <a:xfrm>
            <a:off x="6569850" y="1428750"/>
            <a:ext cx="1975200" cy="418800"/>
          </a:xfrm>
          <a:prstGeom prst="rect">
            <a:avLst/>
          </a:prstGeom>
          <a:noFill/>
          <a:ln>
            <a:noFill/>
          </a:ln>
        </p:spPr>
        <p:txBody>
          <a:bodyPr anchorCtr="0" anchor="b" bIns="91425" lIns="91425" spcFirstLastPara="1" rIns="91425" wrap="square" tIns="91425">
            <a:normAutofit/>
          </a:bodyPr>
          <a:lstStyle/>
          <a:p>
            <a:pPr indent="0" lvl="0" marL="0" marR="0" rtl="0" algn="ctr">
              <a:lnSpc>
                <a:spcPct val="100000"/>
              </a:lnSpc>
              <a:spcBef>
                <a:spcPts val="0"/>
              </a:spcBef>
              <a:spcAft>
                <a:spcPts val="0"/>
              </a:spcAft>
              <a:buSzPts val="2800"/>
              <a:buNone/>
            </a:pPr>
            <a:r>
              <a:rPr b="1" i="0" lang="en" sz="1530" u="none" strike="noStrike">
                <a:solidFill>
                  <a:srgbClr val="36364C"/>
                </a:solidFill>
                <a:latin typeface="Poppins"/>
                <a:ea typeface="Poppins"/>
                <a:cs typeface="Poppins"/>
                <a:sym typeface="Poppins"/>
              </a:rPr>
              <a:t>Mainnet</a:t>
            </a:r>
            <a:endParaRPr b="1" i="0" sz="1530" u="none" strike="noStrike">
              <a:solidFill>
                <a:srgbClr val="36364C"/>
              </a:solidFill>
              <a:latin typeface="Poppins"/>
              <a:ea typeface="Poppins"/>
              <a:cs typeface="Poppins"/>
              <a:sym typeface="Poppins"/>
            </a:endParaRPr>
          </a:p>
        </p:txBody>
      </p:sp>
      <p:sp>
        <p:nvSpPr>
          <p:cNvPr id="240" name="Google Shape;240;p32"/>
          <p:cNvSpPr txBox="1"/>
          <p:nvPr>
            <p:ph idx="4294967295" type="body"/>
          </p:nvPr>
        </p:nvSpPr>
        <p:spPr>
          <a:xfrm>
            <a:off x="6381750" y="2571750"/>
            <a:ext cx="2350800" cy="2013900"/>
          </a:xfrm>
          <a:prstGeom prst="rect">
            <a:avLst/>
          </a:prstGeom>
          <a:noFill/>
          <a:ln>
            <a:noFill/>
          </a:ln>
        </p:spPr>
        <p:txBody>
          <a:bodyPr anchorCtr="0" anchor="t" bIns="91425" lIns="91425" spcFirstLastPara="1" rIns="91425" wrap="square" tIns="91425">
            <a:normAutofit/>
          </a:bodyPr>
          <a:lstStyle/>
          <a:p>
            <a:pPr indent="0" lvl="0" marL="0" marR="0" rtl="0" algn="ctr">
              <a:lnSpc>
                <a:spcPct val="130000"/>
              </a:lnSpc>
              <a:spcBef>
                <a:spcPts val="0"/>
              </a:spcBef>
              <a:spcAft>
                <a:spcPts val="0"/>
              </a:spcAft>
              <a:buSzPts val="1400"/>
              <a:buNone/>
            </a:pPr>
            <a:r>
              <a:rPr b="0" i="0" lang="en" sz="1300" u="none" strike="noStrike">
                <a:solidFill>
                  <a:srgbClr val="36364C"/>
                </a:solidFill>
                <a:latin typeface="Poppins"/>
                <a:ea typeface="Poppins"/>
                <a:cs typeface="Poppins"/>
                <a:sym typeface="Poppins"/>
              </a:rPr>
              <a:t>Mainnet deployment and upgrade in progress</a:t>
            </a:r>
            <a:endParaRPr b="0" i="0" sz="1300" u="none" strike="noStrike">
              <a:solidFill>
                <a:srgbClr val="36364C"/>
              </a:solidFill>
              <a:latin typeface="Poppins"/>
              <a:ea typeface="Poppins"/>
              <a:cs typeface="Poppins"/>
              <a:sym typeface="Poppins"/>
            </a:endParaRPr>
          </a:p>
        </p:txBody>
      </p:sp>
      <p:sp>
        <p:nvSpPr>
          <p:cNvPr id="241" name="Google Shape;241;p32"/>
          <p:cNvSpPr/>
          <p:nvPr/>
        </p:nvSpPr>
        <p:spPr>
          <a:xfrm>
            <a:off x="1504050" y="2229650"/>
            <a:ext cx="165000" cy="165000"/>
          </a:xfrm>
          <a:prstGeom prst="ellipse">
            <a:avLst/>
          </a:prstGeom>
          <a:solidFill>
            <a:srgbClr val="00BF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32"/>
          <p:cNvSpPr/>
          <p:nvPr/>
        </p:nvSpPr>
        <p:spPr>
          <a:xfrm>
            <a:off x="4489500" y="2229650"/>
            <a:ext cx="165000" cy="165000"/>
          </a:xfrm>
          <a:prstGeom prst="ellipse">
            <a:avLst/>
          </a:prstGeom>
          <a:solidFill>
            <a:srgbClr val="FF66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32"/>
          <p:cNvSpPr/>
          <p:nvPr/>
        </p:nvSpPr>
        <p:spPr>
          <a:xfrm>
            <a:off x="7474950" y="2229650"/>
            <a:ext cx="165000" cy="165000"/>
          </a:xfrm>
          <a:prstGeom prst="ellipse">
            <a:avLst/>
          </a:prstGeom>
          <a:solidFill>
            <a:srgbClr val="06038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32"/>
          <p:cNvSpPr txBox="1"/>
          <p:nvPr/>
        </p:nvSpPr>
        <p:spPr>
          <a:xfrm>
            <a:off x="875347" y="533400"/>
            <a:ext cx="7394400" cy="59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520"/>
              <a:buFont typeface="Arial"/>
              <a:buNone/>
            </a:pPr>
            <a:r>
              <a:rPr b="1" i="0" lang="en" sz="2520" u="none" cap="none" strike="noStrike">
                <a:solidFill>
                  <a:srgbClr val="36364C"/>
                </a:solidFill>
                <a:latin typeface="Poppins"/>
                <a:ea typeface="Poppins"/>
                <a:cs typeface="Poppins"/>
                <a:sym typeface="Poppins"/>
              </a:rPr>
              <a:t>Rollout Roadmap</a:t>
            </a:r>
            <a:endParaRPr b="1" i="0" sz="2520" u="none" cap="none" strike="noStrike">
              <a:solidFill>
                <a:srgbClr val="36364C"/>
              </a:solidFill>
              <a:latin typeface="Poppins"/>
              <a:ea typeface="Poppins"/>
              <a:cs typeface="Poppins"/>
              <a:sym typeface="Poppins"/>
            </a:endParaRPr>
          </a:p>
        </p:txBody>
      </p:sp>
      <p:sp>
        <p:nvSpPr>
          <p:cNvPr id="245" name="Google Shape;245;p32"/>
          <p:cNvSpPr/>
          <p:nvPr/>
        </p:nvSpPr>
        <p:spPr>
          <a:xfrm>
            <a:off x="1158240" y="1866900"/>
            <a:ext cx="857400" cy="304800"/>
          </a:xfrm>
          <a:prstGeom prst="roundRect">
            <a:avLst>
              <a:gd fmla="val 3121875" name="adj"/>
            </a:avLst>
          </a:prstGeom>
          <a:solidFill>
            <a:srgbClr val="E6F4EA"/>
          </a:solidFill>
          <a:ln>
            <a:noFill/>
          </a:ln>
        </p:spPr>
        <p:txBody>
          <a:bodyPr anchorCtr="0" anchor="ctr" bIns="19050" lIns="57150" spcFirstLastPara="1" rIns="57150" wrap="square" tIns="19050">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37333"/>
                </a:solidFill>
                <a:latin typeface="Poppins"/>
                <a:ea typeface="Poppins"/>
                <a:cs typeface="Poppins"/>
                <a:sym typeface="Poppins"/>
              </a:rPr>
              <a:t>LIVE</a:t>
            </a:r>
            <a:endParaRPr b="1" i="0" sz="1100" u="none" cap="none" strike="noStrike">
              <a:solidFill>
                <a:srgbClr val="137333"/>
              </a:solidFill>
              <a:latin typeface="Poppins"/>
              <a:ea typeface="Poppins"/>
              <a:cs typeface="Poppins"/>
              <a:sym typeface="Poppins"/>
            </a:endParaRPr>
          </a:p>
        </p:txBody>
      </p:sp>
      <p:sp>
        <p:nvSpPr>
          <p:cNvPr id="246" name="Google Shape;246;p32"/>
          <p:cNvSpPr/>
          <p:nvPr/>
        </p:nvSpPr>
        <p:spPr>
          <a:xfrm>
            <a:off x="4143375" y="1866900"/>
            <a:ext cx="857400" cy="304800"/>
          </a:xfrm>
          <a:prstGeom prst="roundRect">
            <a:avLst>
              <a:gd fmla="val 3121875" name="adj"/>
            </a:avLst>
          </a:prstGeom>
          <a:solidFill>
            <a:srgbClr val="E6F4EA"/>
          </a:solidFill>
          <a:ln>
            <a:noFill/>
          </a:ln>
        </p:spPr>
        <p:txBody>
          <a:bodyPr anchorCtr="0" anchor="ctr" bIns="19050" lIns="57150" spcFirstLastPara="1" rIns="57150" wrap="square" tIns="19050">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37333"/>
                </a:solidFill>
                <a:latin typeface="Poppins"/>
                <a:ea typeface="Poppins"/>
                <a:cs typeface="Poppins"/>
                <a:sym typeface="Poppins"/>
              </a:rPr>
              <a:t>LIVE</a:t>
            </a:r>
            <a:endParaRPr b="1" i="0" sz="1100" u="none" cap="none" strike="noStrike">
              <a:solidFill>
                <a:srgbClr val="137333"/>
              </a:solidFill>
              <a:latin typeface="Poppins"/>
              <a:ea typeface="Poppins"/>
              <a:cs typeface="Poppins"/>
              <a:sym typeface="Poppins"/>
            </a:endParaRPr>
          </a:p>
        </p:txBody>
      </p:sp>
      <p:sp>
        <p:nvSpPr>
          <p:cNvPr id="247" name="Google Shape;247;p32"/>
          <p:cNvSpPr/>
          <p:nvPr/>
        </p:nvSpPr>
        <p:spPr>
          <a:xfrm>
            <a:off x="7033260" y="1866900"/>
            <a:ext cx="1143000" cy="304800"/>
          </a:xfrm>
          <a:prstGeom prst="roundRect">
            <a:avLst>
              <a:gd fmla="val 3121875" name="adj"/>
            </a:avLst>
          </a:prstGeom>
          <a:solidFill>
            <a:srgbClr val="FEF7E0"/>
          </a:solidFill>
          <a:ln>
            <a:noFill/>
          </a:ln>
        </p:spPr>
        <p:txBody>
          <a:bodyPr anchorCtr="0" anchor="ctr" bIns="19050" lIns="57150" spcFirstLastPara="1" rIns="57150" wrap="square" tIns="19050">
            <a:noAutofit/>
          </a:bodyPr>
          <a:lstStyle/>
          <a:p>
            <a:pPr indent="0" lvl="0" marL="0" marR="0" rtl="0" algn="ctr">
              <a:lnSpc>
                <a:spcPct val="100000"/>
              </a:lnSpc>
              <a:spcBef>
                <a:spcPts val="0"/>
              </a:spcBef>
              <a:spcAft>
                <a:spcPts val="0"/>
              </a:spcAft>
              <a:buClr>
                <a:srgbClr val="000000"/>
              </a:buClr>
              <a:buSzPts val="1000"/>
              <a:buFont typeface="Arial"/>
              <a:buNone/>
            </a:pPr>
            <a:r>
              <a:rPr b="1" i="0" lang="en" sz="1000" u="none" cap="none" strike="noStrike">
                <a:solidFill>
                  <a:srgbClr val="B06000"/>
                </a:solidFill>
                <a:latin typeface="Poppins"/>
                <a:ea typeface="Poppins"/>
                <a:cs typeface="Poppins"/>
                <a:sym typeface="Poppins"/>
              </a:rPr>
              <a:t>IN PROGRESS</a:t>
            </a:r>
            <a:endParaRPr b="1" i="0" sz="1000" u="none" cap="none" strike="noStrike">
              <a:solidFill>
                <a:srgbClr val="B06000"/>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3"/>
          <p:cNvPicPr preferRelativeResize="0"/>
          <p:nvPr/>
        </p:nvPicPr>
        <p:blipFill rotWithShape="1">
          <a:blip r:embed="rId3">
            <a:alphaModFix/>
          </a:blip>
          <a:srcRect b="0" l="0" r="0" t="0"/>
          <a:stretch/>
        </p:blipFill>
        <p:spPr>
          <a:xfrm>
            <a:off x="0" y="2771763"/>
            <a:ext cx="9144000" cy="2371725"/>
          </a:xfrm>
          <a:prstGeom prst="rect">
            <a:avLst/>
          </a:prstGeom>
          <a:noFill/>
          <a:ln>
            <a:noFill/>
          </a:ln>
        </p:spPr>
      </p:pic>
      <p:sp>
        <p:nvSpPr>
          <p:cNvPr id="253" name="Google Shape;253;p33"/>
          <p:cNvSpPr txBox="1"/>
          <p:nvPr>
            <p:ph type="title"/>
          </p:nvPr>
        </p:nvSpPr>
        <p:spPr>
          <a:xfrm>
            <a:off x="457200" y="304800"/>
            <a:ext cx="8229600" cy="1414500"/>
          </a:xfrm>
          <a:prstGeom prst="rect">
            <a:avLst/>
          </a:prstGeom>
          <a:noFill/>
          <a:ln>
            <a:noFill/>
          </a:ln>
          <a:effectLst>
            <a:outerShdw blurRad="257175" rotWithShape="0" algn="bl">
              <a:schemeClr val="lt1"/>
            </a:outerShdw>
          </a:effectLst>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3400"/>
              <a:buNone/>
            </a:pPr>
            <a:r>
              <a:rPr lang="en"/>
              <a:t>Thank you!</a:t>
            </a:r>
            <a:endParaRPr/>
          </a:p>
        </p:txBody>
      </p:sp>
      <p:sp>
        <p:nvSpPr>
          <p:cNvPr id="254" name="Google Shape;254;p33"/>
          <p:cNvSpPr txBox="1"/>
          <p:nvPr/>
        </p:nvSpPr>
        <p:spPr>
          <a:xfrm>
            <a:off x="2487750" y="4194150"/>
            <a:ext cx="4347000" cy="1074300"/>
          </a:xfrm>
          <a:prstGeom prst="rect">
            <a:avLst/>
          </a:prstGeom>
          <a:noFill/>
          <a:ln>
            <a:noFill/>
          </a:ln>
          <a:effectLst>
            <a:outerShdw blurRad="42863" rotWithShape="0" algn="bl" dir="5400000" dist="19050">
              <a:srgbClr val="36364C"/>
            </a:outerShdw>
          </a:effectLst>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0" i="0" lang="en" sz="1800" u="none" cap="none" strike="noStrike">
                <a:solidFill>
                  <a:srgbClr val="FFFFFF"/>
                </a:solidFill>
                <a:latin typeface="Roboto Condensed ExtraBold"/>
                <a:ea typeface="Roboto Condensed ExtraBold"/>
                <a:cs typeface="Roboto Condensed ExtraBold"/>
                <a:sym typeface="Roboto Condensed ExtraBold"/>
              </a:rPr>
              <a:t>Rachit Anand Srivastava</a:t>
            </a:r>
            <a:endParaRPr b="0" i="0" sz="1800" u="none" cap="none" strike="noStrike">
              <a:solidFill>
                <a:srgbClr val="FFFFFF"/>
              </a:solidFill>
              <a:latin typeface="Roboto Condensed ExtraBold"/>
              <a:ea typeface="Roboto Condensed ExtraBold"/>
              <a:cs typeface="Roboto Condensed ExtraBold"/>
              <a:sym typeface="Roboto Condensed ExtraBold"/>
            </a:endParaRPr>
          </a:p>
          <a:p>
            <a:pPr indent="0" lvl="0" marL="0" marR="0" rtl="0" algn="ctr">
              <a:lnSpc>
                <a:spcPct val="115000"/>
              </a:lnSpc>
              <a:spcBef>
                <a:spcPts val="0"/>
              </a:spcBef>
              <a:spcAft>
                <a:spcPts val="0"/>
              </a:spcAft>
              <a:buClr>
                <a:srgbClr val="000000"/>
              </a:buClr>
              <a:buSzPts val="1300"/>
              <a:buFont typeface="Arial"/>
              <a:buNone/>
            </a:pPr>
            <a:r>
              <a:rPr b="0" i="0" lang="en" sz="1300" u="none" cap="none" strike="noStrike">
                <a:solidFill>
                  <a:srgbClr val="FFFFFF"/>
                </a:solidFill>
                <a:latin typeface="Roboto"/>
                <a:ea typeface="Roboto"/>
                <a:cs typeface="Roboto"/>
                <a:sym typeface="Roboto"/>
              </a:rPr>
              <a:t>Sr. R&amp;D, Avail | rachit@availproject.org</a:t>
            </a:r>
            <a:endParaRPr b="0" i="0" sz="1300" u="none" cap="none" strike="noStrike">
              <a:solidFill>
                <a:srgbClr val="FFFFFF"/>
              </a:solidFill>
              <a:latin typeface="Roboto"/>
              <a:ea typeface="Roboto"/>
              <a:cs typeface="Roboto"/>
              <a:sym typeface="Roboto"/>
            </a:endParaRPr>
          </a:p>
          <a:p>
            <a:pPr indent="0" lvl="0" marL="0" marR="0" rtl="0" algn="ctr">
              <a:lnSpc>
                <a:spcPct val="115000"/>
              </a:lnSpc>
              <a:spcBef>
                <a:spcPts val="0"/>
              </a:spcBef>
              <a:spcAft>
                <a:spcPts val="0"/>
              </a:spcAft>
              <a:buClr>
                <a:srgbClr val="000000"/>
              </a:buClr>
              <a:buSzPts val="1300"/>
              <a:buFont typeface="Arial"/>
              <a:buNone/>
            </a:pPr>
            <a:r>
              <a:rPr b="0" i="0" lang="en" sz="1300" u="none" cap="none" strike="noStrike">
                <a:solidFill>
                  <a:srgbClr val="FFFFFF"/>
                </a:solidFill>
                <a:latin typeface="Roboto"/>
                <a:ea typeface="Roboto"/>
                <a:cs typeface="Roboto"/>
                <a:sym typeface="Roboto"/>
              </a:rPr>
              <a:t>@privacy_prophet</a:t>
            </a:r>
            <a:endParaRPr b="0" i="0" sz="1300" u="none" cap="none" strike="noStrike">
              <a:solidFill>
                <a:srgbClr val="FFFFFF"/>
              </a:solidFill>
              <a:latin typeface="Roboto"/>
              <a:ea typeface="Roboto"/>
              <a:cs typeface="Roboto"/>
              <a:sym typeface="Roboto"/>
            </a:endParaRPr>
          </a:p>
          <a:p>
            <a:pPr indent="0" lvl="0" marL="0" marR="0" rtl="0" algn="ctr">
              <a:lnSpc>
                <a:spcPct val="115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Condensed ExtraBold"/>
              <a:ea typeface="Roboto Condensed ExtraBold"/>
              <a:cs typeface="Roboto Condensed ExtraBold"/>
              <a:sym typeface="Roboto Condensed ExtraBo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vcon 8 India Slides Key Visual">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